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5" r:id="rId4"/>
  </p:sldMasterIdLst>
  <p:sldIdLst>
    <p:sldId id="256" r:id="rId5"/>
    <p:sldId id="257" r:id="rId6"/>
    <p:sldId id="258" r:id="rId7"/>
    <p:sldId id="259" r:id="rId8"/>
    <p:sldId id="261" r:id="rId9"/>
    <p:sldId id="260" r:id="rId10"/>
    <p:sldId id="262" r:id="rId11"/>
    <p:sldId id="265" r:id="rId12"/>
    <p:sldId id="268" r:id="rId13"/>
    <p:sldId id="269" r:id="rId14"/>
    <p:sldId id="270" r:id="rId15"/>
    <p:sldId id="267" r:id="rId16"/>
    <p:sldId id="271" r:id="rId17"/>
    <p:sldId id="266" r:id="rId18"/>
    <p:sldId id="263" r:id="rId19"/>
    <p:sldId id="26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B4EE"/>
    <a:srgbClr val="108BC2"/>
    <a:srgbClr val="74CCF4"/>
    <a:srgbClr val="14A9EC"/>
    <a:srgbClr val="0B618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5F66D8-BE83-4064-8A32-9AA5856C67C4}" v="3" dt="2023-05-16T16:32:41.6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7CD4794-114A-457C-9688-7CA40A23EA6B}"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F8F6B235-DA47-42F8-87A7-C1BC357B82BB}">
      <dgm:prSet/>
      <dgm:spPr/>
      <dgm:t>
        <a:bodyPr/>
        <a:lstStyle/>
        <a:p>
          <a:r>
            <a:rPr lang="en-US" b="1"/>
            <a:t>Abstract</a:t>
          </a:r>
          <a:endParaRPr lang="en-US"/>
        </a:p>
      </dgm:t>
    </dgm:pt>
    <dgm:pt modelId="{F358BE7F-DB8F-4203-BB6D-5EE6478134EC}" type="parTrans" cxnId="{44E068A4-F8A1-44A0-989C-2D4CD0EA5F6E}">
      <dgm:prSet/>
      <dgm:spPr/>
      <dgm:t>
        <a:bodyPr/>
        <a:lstStyle/>
        <a:p>
          <a:endParaRPr lang="en-US"/>
        </a:p>
      </dgm:t>
    </dgm:pt>
    <dgm:pt modelId="{E0181620-7440-4E27-8EE7-FE58FBA92EE2}" type="sibTrans" cxnId="{44E068A4-F8A1-44A0-989C-2D4CD0EA5F6E}">
      <dgm:prSet/>
      <dgm:spPr/>
      <dgm:t>
        <a:bodyPr/>
        <a:lstStyle/>
        <a:p>
          <a:endParaRPr lang="en-US"/>
        </a:p>
      </dgm:t>
    </dgm:pt>
    <dgm:pt modelId="{6592FA94-4A4C-49AE-8C18-B07522186F98}">
      <dgm:prSet/>
      <dgm:spPr/>
      <dgm:t>
        <a:bodyPr/>
        <a:lstStyle/>
        <a:p>
          <a:r>
            <a:rPr lang="en-US" b="1"/>
            <a:t>Introduction</a:t>
          </a:r>
          <a:endParaRPr lang="en-US"/>
        </a:p>
      </dgm:t>
    </dgm:pt>
    <dgm:pt modelId="{D7F4768C-20DA-49D6-BA78-A67D6A6643BF}" type="parTrans" cxnId="{DBB224A8-4A7E-428E-9E7C-02E1C534F0F7}">
      <dgm:prSet/>
      <dgm:spPr/>
      <dgm:t>
        <a:bodyPr/>
        <a:lstStyle/>
        <a:p>
          <a:endParaRPr lang="en-US"/>
        </a:p>
      </dgm:t>
    </dgm:pt>
    <dgm:pt modelId="{F78196A9-C1E3-46DE-BEEA-09842DE9E208}" type="sibTrans" cxnId="{DBB224A8-4A7E-428E-9E7C-02E1C534F0F7}">
      <dgm:prSet/>
      <dgm:spPr/>
      <dgm:t>
        <a:bodyPr/>
        <a:lstStyle/>
        <a:p>
          <a:endParaRPr lang="en-US"/>
        </a:p>
      </dgm:t>
    </dgm:pt>
    <dgm:pt modelId="{67BD7E0A-FB0E-4DAA-9146-58558177AEE5}">
      <dgm:prSet/>
      <dgm:spPr/>
      <dgm:t>
        <a:bodyPr/>
        <a:lstStyle/>
        <a:p>
          <a:r>
            <a:rPr lang="en-US" b="1"/>
            <a:t>Problem</a:t>
          </a:r>
          <a:endParaRPr lang="en-US"/>
        </a:p>
      </dgm:t>
    </dgm:pt>
    <dgm:pt modelId="{AC96BF91-9E6A-4316-8AAF-31270754B2A3}" type="parTrans" cxnId="{2762B065-4780-4544-ABEC-38F422D92F5C}">
      <dgm:prSet/>
      <dgm:spPr/>
      <dgm:t>
        <a:bodyPr/>
        <a:lstStyle/>
        <a:p>
          <a:endParaRPr lang="en-US"/>
        </a:p>
      </dgm:t>
    </dgm:pt>
    <dgm:pt modelId="{EC40840C-0733-46FE-A7DA-02092CE53A56}" type="sibTrans" cxnId="{2762B065-4780-4544-ABEC-38F422D92F5C}">
      <dgm:prSet/>
      <dgm:spPr/>
      <dgm:t>
        <a:bodyPr/>
        <a:lstStyle/>
        <a:p>
          <a:endParaRPr lang="en-US"/>
        </a:p>
      </dgm:t>
    </dgm:pt>
    <dgm:pt modelId="{FF108028-E078-424B-994E-85BF0175139F}">
      <dgm:prSet/>
      <dgm:spPr/>
      <dgm:t>
        <a:bodyPr/>
        <a:lstStyle/>
        <a:p>
          <a:r>
            <a:rPr lang="en-US" b="1" dirty="0"/>
            <a:t>Proposed Work</a:t>
          </a:r>
          <a:endParaRPr lang="en-US" dirty="0"/>
        </a:p>
      </dgm:t>
    </dgm:pt>
    <dgm:pt modelId="{425F5606-3C07-49F9-B77C-9B9FE3833F93}" type="parTrans" cxnId="{3C571587-DC84-4BF8-8AEF-F2C7CD64A113}">
      <dgm:prSet/>
      <dgm:spPr/>
      <dgm:t>
        <a:bodyPr/>
        <a:lstStyle/>
        <a:p>
          <a:endParaRPr lang="en-US"/>
        </a:p>
      </dgm:t>
    </dgm:pt>
    <dgm:pt modelId="{73646AFA-DB15-4CF0-861C-749A3C2579BF}" type="sibTrans" cxnId="{3C571587-DC84-4BF8-8AEF-F2C7CD64A113}">
      <dgm:prSet/>
      <dgm:spPr/>
      <dgm:t>
        <a:bodyPr/>
        <a:lstStyle/>
        <a:p>
          <a:endParaRPr lang="en-US"/>
        </a:p>
      </dgm:t>
    </dgm:pt>
    <dgm:pt modelId="{48F1AB09-816D-496B-B803-3DADCC30AE7D}">
      <dgm:prSet/>
      <dgm:spPr/>
      <dgm:t>
        <a:bodyPr/>
        <a:lstStyle/>
        <a:p>
          <a:r>
            <a:rPr lang="en-US" b="1"/>
            <a:t>Results and Comparison</a:t>
          </a:r>
          <a:endParaRPr lang="en-US"/>
        </a:p>
      </dgm:t>
    </dgm:pt>
    <dgm:pt modelId="{CA752B53-2EED-4D0B-9510-C9DAEF3E73B0}" type="parTrans" cxnId="{95A3F31D-6A8D-4B76-A817-AD2246FB4B5F}">
      <dgm:prSet/>
      <dgm:spPr/>
      <dgm:t>
        <a:bodyPr/>
        <a:lstStyle/>
        <a:p>
          <a:endParaRPr lang="en-US"/>
        </a:p>
      </dgm:t>
    </dgm:pt>
    <dgm:pt modelId="{590D05D2-D471-46A5-BE80-ADE3433E7056}" type="sibTrans" cxnId="{95A3F31D-6A8D-4B76-A817-AD2246FB4B5F}">
      <dgm:prSet/>
      <dgm:spPr/>
      <dgm:t>
        <a:bodyPr/>
        <a:lstStyle/>
        <a:p>
          <a:endParaRPr lang="en-US"/>
        </a:p>
      </dgm:t>
    </dgm:pt>
    <dgm:pt modelId="{6B3AC26A-BA81-424E-AB0B-860030AF5405}">
      <dgm:prSet/>
      <dgm:spPr/>
      <dgm:t>
        <a:bodyPr/>
        <a:lstStyle/>
        <a:p>
          <a:r>
            <a:rPr lang="en-US" b="1"/>
            <a:t>Conclusion</a:t>
          </a:r>
          <a:endParaRPr lang="en-US"/>
        </a:p>
      </dgm:t>
    </dgm:pt>
    <dgm:pt modelId="{F38C8F90-1D42-4542-B0A7-F4535993116D}" type="parTrans" cxnId="{8C24900E-ADB8-4032-9A9A-16E73DB3CDFA}">
      <dgm:prSet/>
      <dgm:spPr/>
      <dgm:t>
        <a:bodyPr/>
        <a:lstStyle/>
        <a:p>
          <a:endParaRPr lang="en-US"/>
        </a:p>
      </dgm:t>
    </dgm:pt>
    <dgm:pt modelId="{1FB40B92-15CF-4FBD-AB8B-7C7516A3B32C}" type="sibTrans" cxnId="{8C24900E-ADB8-4032-9A9A-16E73DB3CDFA}">
      <dgm:prSet/>
      <dgm:spPr/>
      <dgm:t>
        <a:bodyPr/>
        <a:lstStyle/>
        <a:p>
          <a:endParaRPr lang="en-US"/>
        </a:p>
      </dgm:t>
    </dgm:pt>
    <dgm:pt modelId="{B832ACF0-9AB1-4B5E-B929-9FA207F6F1B3}" type="pres">
      <dgm:prSet presAssocID="{27CD4794-114A-457C-9688-7CA40A23EA6B}" presName="diagram" presStyleCnt="0">
        <dgm:presLayoutVars>
          <dgm:dir/>
          <dgm:resizeHandles val="exact"/>
        </dgm:presLayoutVars>
      </dgm:prSet>
      <dgm:spPr/>
    </dgm:pt>
    <dgm:pt modelId="{7F287C63-576B-40D1-B96B-974E975A4CA4}" type="pres">
      <dgm:prSet presAssocID="{F8F6B235-DA47-42F8-87A7-C1BC357B82BB}" presName="node" presStyleLbl="node1" presStyleIdx="0" presStyleCnt="6">
        <dgm:presLayoutVars>
          <dgm:bulletEnabled val="1"/>
        </dgm:presLayoutVars>
      </dgm:prSet>
      <dgm:spPr/>
    </dgm:pt>
    <dgm:pt modelId="{D6CD9DFD-932E-4D5D-A657-618536F5277E}" type="pres">
      <dgm:prSet presAssocID="{E0181620-7440-4E27-8EE7-FE58FBA92EE2}" presName="sibTrans" presStyleCnt="0"/>
      <dgm:spPr/>
    </dgm:pt>
    <dgm:pt modelId="{77F04EDA-8825-491F-B393-81E3673FFA80}" type="pres">
      <dgm:prSet presAssocID="{6592FA94-4A4C-49AE-8C18-B07522186F98}" presName="node" presStyleLbl="node1" presStyleIdx="1" presStyleCnt="6">
        <dgm:presLayoutVars>
          <dgm:bulletEnabled val="1"/>
        </dgm:presLayoutVars>
      </dgm:prSet>
      <dgm:spPr/>
    </dgm:pt>
    <dgm:pt modelId="{F4A14B6A-149A-40F1-9130-E5B9EA42868E}" type="pres">
      <dgm:prSet presAssocID="{F78196A9-C1E3-46DE-BEEA-09842DE9E208}" presName="sibTrans" presStyleCnt="0"/>
      <dgm:spPr/>
    </dgm:pt>
    <dgm:pt modelId="{D951E5CB-1F3A-47AD-B424-A279867BE0F7}" type="pres">
      <dgm:prSet presAssocID="{67BD7E0A-FB0E-4DAA-9146-58558177AEE5}" presName="node" presStyleLbl="node1" presStyleIdx="2" presStyleCnt="6">
        <dgm:presLayoutVars>
          <dgm:bulletEnabled val="1"/>
        </dgm:presLayoutVars>
      </dgm:prSet>
      <dgm:spPr/>
    </dgm:pt>
    <dgm:pt modelId="{3A51ACEE-A25B-4908-8782-DFBF8286B1F2}" type="pres">
      <dgm:prSet presAssocID="{EC40840C-0733-46FE-A7DA-02092CE53A56}" presName="sibTrans" presStyleCnt="0"/>
      <dgm:spPr/>
    </dgm:pt>
    <dgm:pt modelId="{1E374FCF-D0B9-4BB5-BC29-393FF6B55A7F}" type="pres">
      <dgm:prSet presAssocID="{FF108028-E078-424B-994E-85BF0175139F}" presName="node" presStyleLbl="node1" presStyleIdx="3" presStyleCnt="6">
        <dgm:presLayoutVars>
          <dgm:bulletEnabled val="1"/>
        </dgm:presLayoutVars>
      </dgm:prSet>
      <dgm:spPr/>
    </dgm:pt>
    <dgm:pt modelId="{DE4D6899-2CF6-433C-A0C9-332A2320BBE7}" type="pres">
      <dgm:prSet presAssocID="{73646AFA-DB15-4CF0-861C-749A3C2579BF}" presName="sibTrans" presStyleCnt="0"/>
      <dgm:spPr/>
    </dgm:pt>
    <dgm:pt modelId="{77A7BE44-5516-4964-9DD2-909FA616305F}" type="pres">
      <dgm:prSet presAssocID="{48F1AB09-816D-496B-B803-3DADCC30AE7D}" presName="node" presStyleLbl="node1" presStyleIdx="4" presStyleCnt="6">
        <dgm:presLayoutVars>
          <dgm:bulletEnabled val="1"/>
        </dgm:presLayoutVars>
      </dgm:prSet>
      <dgm:spPr/>
    </dgm:pt>
    <dgm:pt modelId="{CED0E2B4-38F9-474D-815D-F72A00B73B47}" type="pres">
      <dgm:prSet presAssocID="{590D05D2-D471-46A5-BE80-ADE3433E7056}" presName="sibTrans" presStyleCnt="0"/>
      <dgm:spPr/>
    </dgm:pt>
    <dgm:pt modelId="{4BA6BFF6-09C5-4542-AEFA-0BD5BF3B1FC3}" type="pres">
      <dgm:prSet presAssocID="{6B3AC26A-BA81-424E-AB0B-860030AF5405}" presName="node" presStyleLbl="node1" presStyleIdx="5" presStyleCnt="6">
        <dgm:presLayoutVars>
          <dgm:bulletEnabled val="1"/>
        </dgm:presLayoutVars>
      </dgm:prSet>
      <dgm:spPr/>
    </dgm:pt>
  </dgm:ptLst>
  <dgm:cxnLst>
    <dgm:cxn modelId="{8C24900E-ADB8-4032-9A9A-16E73DB3CDFA}" srcId="{27CD4794-114A-457C-9688-7CA40A23EA6B}" destId="{6B3AC26A-BA81-424E-AB0B-860030AF5405}" srcOrd="5" destOrd="0" parTransId="{F38C8F90-1D42-4542-B0A7-F4535993116D}" sibTransId="{1FB40B92-15CF-4FBD-AB8B-7C7516A3B32C}"/>
    <dgm:cxn modelId="{94D12613-20A2-4074-8AF3-3E454DC0E90A}" type="presOf" srcId="{6B3AC26A-BA81-424E-AB0B-860030AF5405}" destId="{4BA6BFF6-09C5-4542-AEFA-0BD5BF3B1FC3}" srcOrd="0" destOrd="0" presId="urn:microsoft.com/office/officeart/2005/8/layout/default"/>
    <dgm:cxn modelId="{0F3AFF1B-5B99-4F48-9B67-97CB83640796}" type="presOf" srcId="{FF108028-E078-424B-994E-85BF0175139F}" destId="{1E374FCF-D0B9-4BB5-BC29-393FF6B55A7F}" srcOrd="0" destOrd="0" presId="urn:microsoft.com/office/officeart/2005/8/layout/default"/>
    <dgm:cxn modelId="{95A3F31D-6A8D-4B76-A817-AD2246FB4B5F}" srcId="{27CD4794-114A-457C-9688-7CA40A23EA6B}" destId="{48F1AB09-816D-496B-B803-3DADCC30AE7D}" srcOrd="4" destOrd="0" parTransId="{CA752B53-2EED-4D0B-9510-C9DAEF3E73B0}" sibTransId="{590D05D2-D471-46A5-BE80-ADE3433E7056}"/>
    <dgm:cxn modelId="{DC56772E-F9C2-4613-8ADF-55FAC94DAFEB}" type="presOf" srcId="{48F1AB09-816D-496B-B803-3DADCC30AE7D}" destId="{77A7BE44-5516-4964-9DD2-909FA616305F}" srcOrd="0" destOrd="0" presId="urn:microsoft.com/office/officeart/2005/8/layout/default"/>
    <dgm:cxn modelId="{C3603841-F6CD-4A03-9739-8C4C4F5C0883}" type="presOf" srcId="{F8F6B235-DA47-42F8-87A7-C1BC357B82BB}" destId="{7F287C63-576B-40D1-B96B-974E975A4CA4}" srcOrd="0" destOrd="0" presId="urn:microsoft.com/office/officeart/2005/8/layout/default"/>
    <dgm:cxn modelId="{2762B065-4780-4544-ABEC-38F422D92F5C}" srcId="{27CD4794-114A-457C-9688-7CA40A23EA6B}" destId="{67BD7E0A-FB0E-4DAA-9146-58558177AEE5}" srcOrd="2" destOrd="0" parTransId="{AC96BF91-9E6A-4316-8AAF-31270754B2A3}" sibTransId="{EC40840C-0733-46FE-A7DA-02092CE53A56}"/>
    <dgm:cxn modelId="{3C571587-DC84-4BF8-8AEF-F2C7CD64A113}" srcId="{27CD4794-114A-457C-9688-7CA40A23EA6B}" destId="{FF108028-E078-424B-994E-85BF0175139F}" srcOrd="3" destOrd="0" parTransId="{425F5606-3C07-49F9-B77C-9B9FE3833F93}" sibTransId="{73646AFA-DB15-4CF0-861C-749A3C2579BF}"/>
    <dgm:cxn modelId="{942F9687-611D-47D7-8842-C812C19A0C86}" type="presOf" srcId="{67BD7E0A-FB0E-4DAA-9146-58558177AEE5}" destId="{D951E5CB-1F3A-47AD-B424-A279867BE0F7}" srcOrd="0" destOrd="0" presId="urn:microsoft.com/office/officeart/2005/8/layout/default"/>
    <dgm:cxn modelId="{A23AB092-A303-4E6F-8071-2315EAD65ECB}" type="presOf" srcId="{6592FA94-4A4C-49AE-8C18-B07522186F98}" destId="{77F04EDA-8825-491F-B393-81E3673FFA80}" srcOrd="0" destOrd="0" presId="urn:microsoft.com/office/officeart/2005/8/layout/default"/>
    <dgm:cxn modelId="{B79FF892-3CC7-4D7B-A14B-4769A05EFF76}" type="presOf" srcId="{27CD4794-114A-457C-9688-7CA40A23EA6B}" destId="{B832ACF0-9AB1-4B5E-B929-9FA207F6F1B3}" srcOrd="0" destOrd="0" presId="urn:microsoft.com/office/officeart/2005/8/layout/default"/>
    <dgm:cxn modelId="{44E068A4-F8A1-44A0-989C-2D4CD0EA5F6E}" srcId="{27CD4794-114A-457C-9688-7CA40A23EA6B}" destId="{F8F6B235-DA47-42F8-87A7-C1BC357B82BB}" srcOrd="0" destOrd="0" parTransId="{F358BE7F-DB8F-4203-BB6D-5EE6478134EC}" sibTransId="{E0181620-7440-4E27-8EE7-FE58FBA92EE2}"/>
    <dgm:cxn modelId="{DBB224A8-4A7E-428E-9E7C-02E1C534F0F7}" srcId="{27CD4794-114A-457C-9688-7CA40A23EA6B}" destId="{6592FA94-4A4C-49AE-8C18-B07522186F98}" srcOrd="1" destOrd="0" parTransId="{D7F4768C-20DA-49D6-BA78-A67D6A6643BF}" sibTransId="{F78196A9-C1E3-46DE-BEEA-09842DE9E208}"/>
    <dgm:cxn modelId="{148FE94E-0C8F-4432-82B7-34A5A80F3B33}" type="presParOf" srcId="{B832ACF0-9AB1-4B5E-B929-9FA207F6F1B3}" destId="{7F287C63-576B-40D1-B96B-974E975A4CA4}" srcOrd="0" destOrd="0" presId="urn:microsoft.com/office/officeart/2005/8/layout/default"/>
    <dgm:cxn modelId="{26E1B1AD-5A63-41F6-BB09-6DE6E13653B7}" type="presParOf" srcId="{B832ACF0-9AB1-4B5E-B929-9FA207F6F1B3}" destId="{D6CD9DFD-932E-4D5D-A657-618536F5277E}" srcOrd="1" destOrd="0" presId="urn:microsoft.com/office/officeart/2005/8/layout/default"/>
    <dgm:cxn modelId="{79361FF7-F2E8-45A4-A95A-5B67BD32B7EC}" type="presParOf" srcId="{B832ACF0-9AB1-4B5E-B929-9FA207F6F1B3}" destId="{77F04EDA-8825-491F-B393-81E3673FFA80}" srcOrd="2" destOrd="0" presId="urn:microsoft.com/office/officeart/2005/8/layout/default"/>
    <dgm:cxn modelId="{AFE786D5-45C5-4BE5-841A-493E0300503B}" type="presParOf" srcId="{B832ACF0-9AB1-4B5E-B929-9FA207F6F1B3}" destId="{F4A14B6A-149A-40F1-9130-E5B9EA42868E}" srcOrd="3" destOrd="0" presId="urn:microsoft.com/office/officeart/2005/8/layout/default"/>
    <dgm:cxn modelId="{D3DA7EC7-A540-465B-80B1-6C3CFC019B39}" type="presParOf" srcId="{B832ACF0-9AB1-4B5E-B929-9FA207F6F1B3}" destId="{D951E5CB-1F3A-47AD-B424-A279867BE0F7}" srcOrd="4" destOrd="0" presId="urn:microsoft.com/office/officeart/2005/8/layout/default"/>
    <dgm:cxn modelId="{89A06CC3-28A5-4B4A-89C5-9E081135622B}" type="presParOf" srcId="{B832ACF0-9AB1-4B5E-B929-9FA207F6F1B3}" destId="{3A51ACEE-A25B-4908-8782-DFBF8286B1F2}" srcOrd="5" destOrd="0" presId="urn:microsoft.com/office/officeart/2005/8/layout/default"/>
    <dgm:cxn modelId="{7D5F317B-C34F-4811-8A1E-496AC65667E5}" type="presParOf" srcId="{B832ACF0-9AB1-4B5E-B929-9FA207F6F1B3}" destId="{1E374FCF-D0B9-4BB5-BC29-393FF6B55A7F}" srcOrd="6" destOrd="0" presId="urn:microsoft.com/office/officeart/2005/8/layout/default"/>
    <dgm:cxn modelId="{A4DC717B-4663-4E92-A582-506A29C04AEC}" type="presParOf" srcId="{B832ACF0-9AB1-4B5E-B929-9FA207F6F1B3}" destId="{DE4D6899-2CF6-433C-A0C9-332A2320BBE7}" srcOrd="7" destOrd="0" presId="urn:microsoft.com/office/officeart/2005/8/layout/default"/>
    <dgm:cxn modelId="{34AF7BAF-2CFD-44DC-9E13-13F06C2515B7}" type="presParOf" srcId="{B832ACF0-9AB1-4B5E-B929-9FA207F6F1B3}" destId="{77A7BE44-5516-4964-9DD2-909FA616305F}" srcOrd="8" destOrd="0" presId="urn:microsoft.com/office/officeart/2005/8/layout/default"/>
    <dgm:cxn modelId="{B20AFE4B-22E4-47DE-8B0F-153F454CF84F}" type="presParOf" srcId="{B832ACF0-9AB1-4B5E-B929-9FA207F6F1B3}" destId="{CED0E2B4-38F9-474D-815D-F72A00B73B47}" srcOrd="9" destOrd="0" presId="urn:microsoft.com/office/officeart/2005/8/layout/default"/>
    <dgm:cxn modelId="{E3CDA789-C331-4ADF-BDB2-35B0E2088076}" type="presParOf" srcId="{B832ACF0-9AB1-4B5E-B929-9FA207F6F1B3}" destId="{4BA6BFF6-09C5-4542-AEFA-0BD5BF3B1FC3}"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287C63-576B-40D1-B96B-974E975A4CA4}">
      <dsp:nvSpPr>
        <dsp:cNvPr id="0" name=""/>
        <dsp:cNvSpPr/>
      </dsp:nvSpPr>
      <dsp:spPr>
        <a:xfrm>
          <a:off x="0" y="39687"/>
          <a:ext cx="3286125" cy="197167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b="1" kern="1200"/>
            <a:t>Abstract</a:t>
          </a:r>
          <a:endParaRPr lang="en-US" sz="4100" kern="1200"/>
        </a:p>
      </dsp:txBody>
      <dsp:txXfrm>
        <a:off x="0" y="39687"/>
        <a:ext cx="3286125" cy="1971675"/>
      </dsp:txXfrm>
    </dsp:sp>
    <dsp:sp modelId="{77F04EDA-8825-491F-B393-81E3673FFA80}">
      <dsp:nvSpPr>
        <dsp:cNvPr id="0" name=""/>
        <dsp:cNvSpPr/>
      </dsp:nvSpPr>
      <dsp:spPr>
        <a:xfrm>
          <a:off x="3614737" y="39687"/>
          <a:ext cx="3286125" cy="1971675"/>
        </a:xfrm>
        <a:prstGeom prst="rect">
          <a:avLst/>
        </a:prstGeom>
        <a:solidFill>
          <a:schemeClr val="accent2">
            <a:hueOff val="-496554"/>
            <a:satOff val="-786"/>
            <a:lumOff val="-47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b="1" kern="1200"/>
            <a:t>Introduction</a:t>
          </a:r>
          <a:endParaRPr lang="en-US" sz="4100" kern="1200"/>
        </a:p>
      </dsp:txBody>
      <dsp:txXfrm>
        <a:off x="3614737" y="39687"/>
        <a:ext cx="3286125" cy="1971675"/>
      </dsp:txXfrm>
    </dsp:sp>
    <dsp:sp modelId="{D951E5CB-1F3A-47AD-B424-A279867BE0F7}">
      <dsp:nvSpPr>
        <dsp:cNvPr id="0" name=""/>
        <dsp:cNvSpPr/>
      </dsp:nvSpPr>
      <dsp:spPr>
        <a:xfrm>
          <a:off x="7229475" y="39687"/>
          <a:ext cx="3286125" cy="1971675"/>
        </a:xfrm>
        <a:prstGeom prst="rect">
          <a:avLst/>
        </a:prstGeom>
        <a:solidFill>
          <a:schemeClr val="accent2">
            <a:hueOff val="-993108"/>
            <a:satOff val="-1572"/>
            <a:lumOff val="-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b="1" kern="1200"/>
            <a:t>Problem</a:t>
          </a:r>
          <a:endParaRPr lang="en-US" sz="4100" kern="1200"/>
        </a:p>
      </dsp:txBody>
      <dsp:txXfrm>
        <a:off x="7229475" y="39687"/>
        <a:ext cx="3286125" cy="1971675"/>
      </dsp:txXfrm>
    </dsp:sp>
    <dsp:sp modelId="{1E374FCF-D0B9-4BB5-BC29-393FF6B55A7F}">
      <dsp:nvSpPr>
        <dsp:cNvPr id="0" name=""/>
        <dsp:cNvSpPr/>
      </dsp:nvSpPr>
      <dsp:spPr>
        <a:xfrm>
          <a:off x="0" y="2339975"/>
          <a:ext cx="3286125" cy="1971675"/>
        </a:xfrm>
        <a:prstGeom prst="rect">
          <a:avLst/>
        </a:prstGeom>
        <a:solidFill>
          <a:schemeClr val="accent2">
            <a:hueOff val="-1489663"/>
            <a:satOff val="-2357"/>
            <a:lumOff val="-14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b="1" kern="1200" dirty="0"/>
            <a:t>Proposed Work</a:t>
          </a:r>
          <a:endParaRPr lang="en-US" sz="4100" kern="1200" dirty="0"/>
        </a:p>
      </dsp:txBody>
      <dsp:txXfrm>
        <a:off x="0" y="2339975"/>
        <a:ext cx="3286125" cy="1971675"/>
      </dsp:txXfrm>
    </dsp:sp>
    <dsp:sp modelId="{77A7BE44-5516-4964-9DD2-909FA616305F}">
      <dsp:nvSpPr>
        <dsp:cNvPr id="0" name=""/>
        <dsp:cNvSpPr/>
      </dsp:nvSpPr>
      <dsp:spPr>
        <a:xfrm>
          <a:off x="3614737" y="2339975"/>
          <a:ext cx="3286125" cy="1971675"/>
        </a:xfrm>
        <a:prstGeom prst="rect">
          <a:avLst/>
        </a:prstGeom>
        <a:solidFill>
          <a:schemeClr val="accent2">
            <a:hueOff val="-1986217"/>
            <a:satOff val="-3143"/>
            <a:lumOff val="-188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b="1" kern="1200"/>
            <a:t>Results and Comparison</a:t>
          </a:r>
          <a:endParaRPr lang="en-US" sz="4100" kern="1200"/>
        </a:p>
      </dsp:txBody>
      <dsp:txXfrm>
        <a:off x="3614737" y="2339975"/>
        <a:ext cx="3286125" cy="1971675"/>
      </dsp:txXfrm>
    </dsp:sp>
    <dsp:sp modelId="{4BA6BFF6-09C5-4542-AEFA-0BD5BF3B1FC3}">
      <dsp:nvSpPr>
        <dsp:cNvPr id="0" name=""/>
        <dsp:cNvSpPr/>
      </dsp:nvSpPr>
      <dsp:spPr>
        <a:xfrm>
          <a:off x="7229475" y="2339975"/>
          <a:ext cx="3286125" cy="1971675"/>
        </a:xfrm>
        <a:prstGeom prst="rect">
          <a:avLst/>
        </a:prstGeom>
        <a:solidFill>
          <a:schemeClr val="accent2">
            <a:hueOff val="-2482771"/>
            <a:satOff val="-3929"/>
            <a:lumOff val="-23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b="1" kern="1200"/>
            <a:t>Conclusion</a:t>
          </a:r>
          <a:endParaRPr lang="en-US" sz="4100" kern="1200"/>
        </a:p>
      </dsp:txBody>
      <dsp:txXfrm>
        <a:off x="7229475" y="2339975"/>
        <a:ext cx="3286125" cy="197167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svg>
</file>

<file path=ppt/media/image4.jpe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D6D0F569-AC90-44EB-9EF4-4E5C2F5D823C}" type="datetime1">
              <a:rPr lang="en-US" smtClean="0"/>
              <a:t>5/17/2023</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207984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46BA7D41-E8B7-4A0B-B861-3EC4AE88917D}" type="datetime1">
              <a:rPr lang="en-US" smtClean="0"/>
              <a:t>5/17/2023</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278183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A7C34823-0B19-4B4E-A643-7A3B0A3D24D6}" type="datetime1">
              <a:rPr lang="en-US" smtClean="0"/>
              <a:t>5/17/2023</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856603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8C2D79EF-17C8-45D8-9866-DAF5723FC604}" type="datetime1">
              <a:rPr lang="en-US" smtClean="0"/>
              <a:t>5/17/2023</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589032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DFFC2ADC-3680-4013-A757-E4663495DB98}" type="datetime1">
              <a:rPr lang="en-US" smtClean="0"/>
              <a:t>5/17/2023</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832677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4751BA94-5DCA-4F19-960F-0FB2BD5EE85A}" type="datetime1">
              <a:rPr lang="en-US" smtClean="0"/>
              <a:t>5/17/2023</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50747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01BED947-38D9-44AC-8B89-E79758333B77}" type="datetime1">
              <a:rPr lang="en-US" smtClean="0"/>
              <a:t>5/17/2023</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648444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dirty="0"/>
              <a:t>Click to edit Master title style</a:t>
            </a:r>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3781E23F-BD3C-4F23-B116-2B758120C8AC}" type="datetime1">
              <a:rPr lang="en-US" smtClean="0"/>
              <a:t>5/17/2023</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021260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473CFAA9-6D59-4D98-869E-ACBDB83B2CA4}" type="datetime1">
              <a:rPr lang="en-US" smtClean="0"/>
              <a:t>5/17/2023</a:t>
            </a:fld>
            <a:endParaRPr lang="en-US"/>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286006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DC410804-27E3-430A-BB42-B831260DE39A}" type="datetime1">
              <a:rPr lang="en-US" smtClean="0"/>
              <a:t>5/17/2023</a:t>
            </a:fld>
            <a:endParaRPr lang="en-US" dirty="0"/>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406766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60E22DE3-3D1A-4D53-B9A6-6C7463B8C992}" type="datetime1">
              <a:rPr lang="en-US" smtClean="0"/>
              <a:t>5/17/2023</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19974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5ECD8B30-1B71-45A1-8314-D59C86F581E1}" type="datetime1">
              <a:rPr lang="en-US" smtClean="0"/>
              <a:pPr/>
              <a:t>5/17/2023</a:t>
            </a:fld>
            <a:endParaRPr lang="en-US" b="1"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endParaRPr lang="en-US" b="1" dirty="0"/>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b="1" dirty="0"/>
          </a:p>
        </p:txBody>
      </p:sp>
    </p:spTree>
    <p:extLst>
      <p:ext uri="{BB962C8B-B14F-4D97-AF65-F5344CB8AC3E}">
        <p14:creationId xmlns:p14="http://schemas.microsoft.com/office/powerpoint/2010/main" val="3715058206"/>
      </p:ext>
    </p:extLst>
  </p:cSld>
  <p:clrMap bg1="lt1" tx1="dk1" bg2="lt2" tx2="dk2" accent1="accent1" accent2="accent2" accent3="accent3" accent4="accent4" accent5="accent5" accent6="accent6" hlink="hlink" folHlink="folHlink"/>
  <p:sldLayoutIdLst>
    <p:sldLayoutId id="2147483920" r:id="rId1"/>
    <p:sldLayoutId id="2147483921" r:id="rId2"/>
    <p:sldLayoutId id="2147483922" r:id="rId3"/>
    <p:sldLayoutId id="2147483923" r:id="rId4"/>
    <p:sldLayoutId id="2147483924" r:id="rId5"/>
    <p:sldLayoutId id="2147483914" r:id="rId6"/>
    <p:sldLayoutId id="2147483919" r:id="rId7"/>
    <p:sldLayoutId id="2147483915" r:id="rId8"/>
    <p:sldLayoutId id="2147483916" r:id="rId9"/>
    <p:sldLayoutId id="2147483917" r:id="rId10"/>
    <p:sldLayoutId id="2147483918"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 Id="rId5" Type="http://schemas.openxmlformats.org/officeDocument/2006/relationships/image" Target="../media/image35.png"/><Relationship Id="rId4" Type="http://schemas.openxmlformats.org/officeDocument/2006/relationships/image" Target="../media/image34.png"/></Relationships>
</file>

<file path=ppt/slides/_rels/slide1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5" name="Rectangle 154">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2C1D3151-5F97-4860-B56C-C98BD62CC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6624" y="901769"/>
            <a:ext cx="4970256" cy="3855397"/>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Rectangle 158">
            <a:extLst>
              <a:ext uri="{FF2B5EF4-FFF2-40B4-BE49-F238E27FC236}">
                <a16:creationId xmlns:a16="http://schemas.microsoft.com/office/drawing/2014/main" id="{287DFBF2-49F6-42E9-A0A3-263E1B29E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6624" y="901769"/>
            <a:ext cx="4970256" cy="3855397"/>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1" name="Freeform: Shape 160">
            <a:extLst>
              <a:ext uri="{FF2B5EF4-FFF2-40B4-BE49-F238E27FC236}">
                <a16:creationId xmlns:a16="http://schemas.microsoft.com/office/drawing/2014/main" id="{8CF5E676-CA04-4CED-9F1E-5026ED66E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871489" cy="4096327"/>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163" name="Freeform: Shape 162">
            <a:extLst>
              <a:ext uri="{FF2B5EF4-FFF2-40B4-BE49-F238E27FC236}">
                <a16:creationId xmlns:a16="http://schemas.microsoft.com/office/drawing/2014/main" id="{C084923C-448A-46B2-AFC6-DA8BCDAAA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871489" cy="4096327"/>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165" name="Freeform: Shape 164">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9689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67" name="Freeform: Shape 166">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366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useBgFill="1">
        <p:nvSpPr>
          <p:cNvPr id="169" name="Rectangle 168">
            <a:extLst>
              <a:ext uri="{FF2B5EF4-FFF2-40B4-BE49-F238E27FC236}">
                <a16:creationId xmlns:a16="http://schemas.microsoft.com/office/drawing/2014/main" id="{8DE96824-E506-4448-8704-5EC7BF7BC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9229" y="798986"/>
            <a:ext cx="4970256" cy="3855397"/>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7E4B3D-DDA6-1EEC-2BF4-3C1501E487A0}"/>
              </a:ext>
            </a:extLst>
          </p:cNvPr>
          <p:cNvSpPr>
            <a:spLocks noGrp="1"/>
          </p:cNvSpPr>
          <p:nvPr>
            <p:ph type="ctrTitle"/>
          </p:nvPr>
        </p:nvSpPr>
        <p:spPr>
          <a:xfrm>
            <a:off x="2042579" y="1006404"/>
            <a:ext cx="4184101" cy="2577893"/>
          </a:xfrm>
        </p:spPr>
        <p:txBody>
          <a:bodyPr>
            <a:normAutofit/>
          </a:bodyPr>
          <a:lstStyle/>
          <a:p>
            <a:r>
              <a:rPr lang="en-US" sz="3300" dirty="0">
                <a:solidFill>
                  <a:srgbClr val="2EB4EE"/>
                </a:solidFill>
              </a:rPr>
              <a:t>face mask detection</a:t>
            </a:r>
          </a:p>
        </p:txBody>
      </p:sp>
      <p:sp>
        <p:nvSpPr>
          <p:cNvPr id="3" name="Subtitle 2">
            <a:extLst>
              <a:ext uri="{FF2B5EF4-FFF2-40B4-BE49-F238E27FC236}">
                <a16:creationId xmlns:a16="http://schemas.microsoft.com/office/drawing/2014/main" id="{32D6D6EF-F380-A313-7311-6E0F2F15B365}"/>
              </a:ext>
            </a:extLst>
          </p:cNvPr>
          <p:cNvSpPr>
            <a:spLocks noGrp="1"/>
          </p:cNvSpPr>
          <p:nvPr>
            <p:ph type="subTitle" idx="1"/>
          </p:nvPr>
        </p:nvSpPr>
        <p:spPr>
          <a:xfrm>
            <a:off x="2237144" y="3993544"/>
            <a:ext cx="3483480" cy="389739"/>
          </a:xfrm>
        </p:spPr>
        <p:txBody>
          <a:bodyPr>
            <a:normAutofit fontScale="55000" lnSpcReduction="20000"/>
          </a:bodyPr>
          <a:lstStyle/>
          <a:p>
            <a:r>
              <a:rPr lang="en-US" dirty="0"/>
              <a:t>Neural network Project</a:t>
            </a:r>
          </a:p>
        </p:txBody>
      </p:sp>
      <p:sp>
        <p:nvSpPr>
          <p:cNvPr id="171" name="Oval 170">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6115" y="3453761"/>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3" name="Freeform: Shape 172">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83019" y="4738591"/>
            <a:ext cx="2208981" cy="211940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5" name="Freeform: Shape 174">
            <a:extLst>
              <a:ext uri="{FF2B5EF4-FFF2-40B4-BE49-F238E27FC236}">
                <a16:creationId xmlns:a16="http://schemas.microsoft.com/office/drawing/2014/main" id="{8D5FEEA0-2150-4CF8-BFBE-E1CE7B1A2A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83019" y="4738591"/>
            <a:ext cx="2208981" cy="211940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77"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43487" y="5662437"/>
            <a:ext cx="1054466" cy="469689"/>
            <a:chOff x="9841624" y="4115729"/>
            <a:chExt cx="602169" cy="268223"/>
          </a:xfrm>
          <a:solidFill>
            <a:schemeClr val="tx1"/>
          </a:solidFill>
        </p:grpSpPr>
        <p:sp>
          <p:nvSpPr>
            <p:cNvPr id="178" name="Freeform: Shape 177">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pic>
        <p:nvPicPr>
          <p:cNvPr id="6" name="Picture 5" descr="A couple of men wearing face masks&#10;&#10;Description automatically generated with low confidence">
            <a:extLst>
              <a:ext uri="{FF2B5EF4-FFF2-40B4-BE49-F238E27FC236}">
                <a16:creationId xmlns:a16="http://schemas.microsoft.com/office/drawing/2014/main" id="{E3934280-F0C6-B579-F2F0-9E920326CEB6}"/>
              </a:ext>
            </a:extLst>
          </p:cNvPr>
          <p:cNvPicPr>
            <a:picLocks noChangeAspect="1"/>
          </p:cNvPicPr>
          <p:nvPr/>
        </p:nvPicPr>
        <p:blipFill rotWithShape="1">
          <a:blip r:embed="rId2">
            <a:extLst>
              <a:ext uri="{28A0092B-C50C-407E-A947-70E740481C1C}">
                <a14:useLocalDpi xmlns:a14="http://schemas.microsoft.com/office/drawing/2010/main" val="0"/>
              </a:ext>
            </a:extLst>
          </a:blip>
          <a:srcRect r="12739" b="4"/>
          <a:stretch/>
        </p:blipFill>
        <p:spPr>
          <a:xfrm>
            <a:off x="7196471" y="2580962"/>
            <a:ext cx="3743478" cy="3217333"/>
          </a:xfrm>
          <a:prstGeom prst="rect">
            <a:avLst/>
          </a:prstGeom>
          <a:scene3d>
            <a:camera prst="orthographicFront"/>
            <a:lightRig rig="threePt" dir="t"/>
          </a:scene3d>
          <a:sp3d>
            <a:bevelT w="165100" prst="coolSlant"/>
          </a:sp3d>
        </p:spPr>
      </p:pic>
      <p:sp>
        <p:nvSpPr>
          <p:cNvPr id="184"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19871" y="2271091"/>
            <a:ext cx="622472" cy="622472"/>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86" name="Graphic 212">
            <a:extLst>
              <a:ext uri="{FF2B5EF4-FFF2-40B4-BE49-F238E27FC236}">
                <a16:creationId xmlns:a16="http://schemas.microsoft.com/office/drawing/2014/main" id="{35BEC8E5-2B02-4F67-8747-30EB3C1BA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19871" y="2271091"/>
            <a:ext cx="622472" cy="622472"/>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88" name="Oval 187">
            <a:extLst>
              <a:ext uri="{FF2B5EF4-FFF2-40B4-BE49-F238E27FC236}">
                <a16:creationId xmlns:a16="http://schemas.microsoft.com/office/drawing/2014/main" id="{DA3820AF-2A30-4E60-818E-56DDA937A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6115" y="3453761"/>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1016212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8B4312-7616-3A19-C50E-4D0127076B05}"/>
              </a:ext>
            </a:extLst>
          </p:cNvPr>
          <p:cNvSpPr txBox="1"/>
          <p:nvPr/>
        </p:nvSpPr>
        <p:spPr>
          <a:xfrm>
            <a:off x="266088" y="204046"/>
            <a:ext cx="2696920" cy="1677843"/>
          </a:xfrm>
          <a:prstGeom prst="rect">
            <a:avLst/>
          </a:prstGeom>
        </p:spPr>
        <p:txBody>
          <a:bodyPr vert="horz" lIns="91440" tIns="45720" rIns="91440" bIns="45720" rtlCol="0" anchor="b">
            <a:normAutofit lnSpcReduction="10000"/>
          </a:bodyPr>
          <a:lstStyle/>
          <a:p>
            <a:pPr>
              <a:lnSpc>
                <a:spcPct val="90000"/>
              </a:lnSpc>
              <a:spcBef>
                <a:spcPct val="0"/>
              </a:spcBef>
              <a:spcAft>
                <a:spcPts val="600"/>
              </a:spcAft>
            </a:pPr>
            <a:r>
              <a:rPr lang="en-US" sz="2400" b="1" cap="all" spc="1500" dirty="0">
                <a:solidFill>
                  <a:srgbClr val="2EB4EE"/>
                </a:solidFill>
                <a:latin typeface="+mj-lt"/>
                <a:ea typeface="Source Sans Pro SemiBold" panose="020B0603030403020204" pitchFamily="34" charset="0"/>
                <a:cs typeface="+mj-cs"/>
              </a:rPr>
              <a:t>Screenshots of some models</a:t>
            </a:r>
          </a:p>
        </p:txBody>
      </p:sp>
      <p:sp>
        <p:nvSpPr>
          <p:cNvPr id="9" name="TextBox 8">
            <a:extLst>
              <a:ext uri="{FF2B5EF4-FFF2-40B4-BE49-F238E27FC236}">
                <a16:creationId xmlns:a16="http://schemas.microsoft.com/office/drawing/2014/main" id="{886824CA-B9F4-337F-C1C2-3BC3A4E3E51D}"/>
              </a:ext>
            </a:extLst>
          </p:cNvPr>
          <p:cNvSpPr txBox="1"/>
          <p:nvPr/>
        </p:nvSpPr>
        <p:spPr>
          <a:xfrm>
            <a:off x="594958" y="4651899"/>
            <a:ext cx="5081856" cy="830997"/>
          </a:xfrm>
          <a:prstGeom prst="rect">
            <a:avLst/>
          </a:prstGeom>
          <a:noFill/>
        </p:spPr>
        <p:txBody>
          <a:bodyPr wrap="square" rtlCol="0">
            <a:spAutoFit/>
          </a:bodyPr>
          <a:lstStyle/>
          <a:p>
            <a:r>
              <a:rPr lang="en-US" sz="4800" b="1" dirty="0"/>
              <a:t>ResNet50</a:t>
            </a:r>
          </a:p>
        </p:txBody>
      </p:sp>
      <p:pic>
        <p:nvPicPr>
          <p:cNvPr id="7" name="Picture 6" descr="A picture containing text, line, screenshot, diagram&#10;&#10;Description automatically generated">
            <a:extLst>
              <a:ext uri="{FF2B5EF4-FFF2-40B4-BE49-F238E27FC236}">
                <a16:creationId xmlns:a16="http://schemas.microsoft.com/office/drawing/2014/main" id="{41E65628-4027-49EA-D220-AC73455C0B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1558" y="204046"/>
            <a:ext cx="3852532" cy="2996976"/>
          </a:xfrm>
          <a:prstGeom prst="rect">
            <a:avLst/>
          </a:prstGeom>
        </p:spPr>
      </p:pic>
      <p:pic>
        <p:nvPicPr>
          <p:cNvPr id="11" name="Picture 10" descr="A picture containing text, screenshot, line, number&#10;&#10;Description automatically generated">
            <a:extLst>
              <a:ext uri="{FF2B5EF4-FFF2-40B4-BE49-F238E27FC236}">
                <a16:creationId xmlns:a16="http://schemas.microsoft.com/office/drawing/2014/main" id="{DB235AAE-A16A-8E6C-5257-43A70FFB53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9754" y="137223"/>
            <a:ext cx="3751282" cy="3098225"/>
          </a:xfrm>
          <a:prstGeom prst="rect">
            <a:avLst/>
          </a:prstGeom>
        </p:spPr>
      </p:pic>
      <p:pic>
        <p:nvPicPr>
          <p:cNvPr id="13" name="Picture 12" descr="A screenshot of a screen&#10;&#10;Description automatically generated with low confidence">
            <a:extLst>
              <a:ext uri="{FF2B5EF4-FFF2-40B4-BE49-F238E27FC236}">
                <a16:creationId xmlns:a16="http://schemas.microsoft.com/office/drawing/2014/main" id="{0AF2B9BE-20EF-0F70-7DDC-BD6908C4F8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80652" y="3288429"/>
            <a:ext cx="2819790" cy="3432348"/>
          </a:xfrm>
          <a:prstGeom prst="rect">
            <a:avLst/>
          </a:prstGeom>
        </p:spPr>
      </p:pic>
      <p:pic>
        <p:nvPicPr>
          <p:cNvPr id="15" name="Picture 14" descr="A picture containing text, screenshot, line, plot&#10;&#10;Description automatically generated">
            <a:extLst>
              <a:ext uri="{FF2B5EF4-FFF2-40B4-BE49-F238E27FC236}">
                <a16:creationId xmlns:a16="http://schemas.microsoft.com/office/drawing/2014/main" id="{9E8B88EC-F983-64F6-8012-A4D68740355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7340" y="4022413"/>
            <a:ext cx="4925773" cy="2662853"/>
          </a:xfrm>
          <a:prstGeom prst="rect">
            <a:avLst/>
          </a:prstGeom>
        </p:spPr>
      </p:pic>
    </p:spTree>
    <p:extLst>
      <p:ext uri="{BB962C8B-B14F-4D97-AF65-F5344CB8AC3E}">
        <p14:creationId xmlns:p14="http://schemas.microsoft.com/office/powerpoint/2010/main" val="2181798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8B4312-7616-3A19-C50E-4D0127076B05}"/>
              </a:ext>
            </a:extLst>
          </p:cNvPr>
          <p:cNvSpPr txBox="1"/>
          <p:nvPr/>
        </p:nvSpPr>
        <p:spPr>
          <a:xfrm>
            <a:off x="266088" y="204046"/>
            <a:ext cx="2696920" cy="1677843"/>
          </a:xfrm>
          <a:prstGeom prst="rect">
            <a:avLst/>
          </a:prstGeom>
        </p:spPr>
        <p:txBody>
          <a:bodyPr vert="horz" lIns="91440" tIns="45720" rIns="91440" bIns="45720" rtlCol="0" anchor="b">
            <a:normAutofit lnSpcReduction="10000"/>
          </a:bodyPr>
          <a:lstStyle/>
          <a:p>
            <a:pPr>
              <a:lnSpc>
                <a:spcPct val="90000"/>
              </a:lnSpc>
              <a:spcBef>
                <a:spcPct val="0"/>
              </a:spcBef>
              <a:spcAft>
                <a:spcPts val="600"/>
              </a:spcAft>
            </a:pPr>
            <a:r>
              <a:rPr lang="en-US" sz="2400" b="1" cap="all" spc="1500" dirty="0">
                <a:solidFill>
                  <a:srgbClr val="2EB4EE"/>
                </a:solidFill>
                <a:latin typeface="+mj-lt"/>
                <a:ea typeface="Source Sans Pro SemiBold" panose="020B0603030403020204" pitchFamily="34" charset="0"/>
                <a:cs typeface="+mj-cs"/>
              </a:rPr>
              <a:t>Screenshots of some models</a:t>
            </a:r>
          </a:p>
        </p:txBody>
      </p:sp>
      <p:sp>
        <p:nvSpPr>
          <p:cNvPr id="9" name="TextBox 8">
            <a:extLst>
              <a:ext uri="{FF2B5EF4-FFF2-40B4-BE49-F238E27FC236}">
                <a16:creationId xmlns:a16="http://schemas.microsoft.com/office/drawing/2014/main" id="{886824CA-B9F4-337F-C1C2-3BC3A4E3E51D}"/>
              </a:ext>
            </a:extLst>
          </p:cNvPr>
          <p:cNvSpPr txBox="1"/>
          <p:nvPr/>
        </p:nvSpPr>
        <p:spPr>
          <a:xfrm>
            <a:off x="594958" y="4651899"/>
            <a:ext cx="5081856" cy="830997"/>
          </a:xfrm>
          <a:prstGeom prst="rect">
            <a:avLst/>
          </a:prstGeom>
          <a:noFill/>
        </p:spPr>
        <p:txBody>
          <a:bodyPr wrap="square" rtlCol="0">
            <a:spAutoFit/>
          </a:bodyPr>
          <a:lstStyle/>
          <a:p>
            <a:r>
              <a:rPr lang="en-US" sz="4800" b="1" dirty="0"/>
              <a:t>InceptionV3</a:t>
            </a:r>
          </a:p>
        </p:txBody>
      </p:sp>
      <p:pic>
        <p:nvPicPr>
          <p:cNvPr id="7" name="Picture 6" descr="A picture containing text, line, diagram, plot&#10;&#10;Description automatically generated">
            <a:extLst>
              <a:ext uri="{FF2B5EF4-FFF2-40B4-BE49-F238E27FC236}">
                <a16:creationId xmlns:a16="http://schemas.microsoft.com/office/drawing/2014/main" id="{6EF7C3FD-1805-F913-F891-222E25DF75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2638" y="150603"/>
            <a:ext cx="3930660" cy="3069856"/>
          </a:xfrm>
          <a:prstGeom prst="rect">
            <a:avLst/>
          </a:prstGeom>
        </p:spPr>
      </p:pic>
      <p:pic>
        <p:nvPicPr>
          <p:cNvPr id="11" name="Picture 10" descr="A picture containing text, screenshot, line, diagram&#10;&#10;Description automatically generated">
            <a:extLst>
              <a:ext uri="{FF2B5EF4-FFF2-40B4-BE49-F238E27FC236}">
                <a16:creationId xmlns:a16="http://schemas.microsoft.com/office/drawing/2014/main" id="{69E7C801-750F-1C17-AF4D-F4D5286878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83311" y="108661"/>
            <a:ext cx="3951402" cy="3038742"/>
          </a:xfrm>
          <a:prstGeom prst="rect">
            <a:avLst/>
          </a:prstGeom>
        </p:spPr>
      </p:pic>
      <p:pic>
        <p:nvPicPr>
          <p:cNvPr id="13" name="Picture 12" descr="A screenshot of a computer&#10;&#10;Description automatically generated with low confidence">
            <a:extLst>
              <a:ext uri="{FF2B5EF4-FFF2-40B4-BE49-F238E27FC236}">
                <a16:creationId xmlns:a16="http://schemas.microsoft.com/office/drawing/2014/main" id="{2B4B86A7-0C76-D09C-6B76-53F670BDBA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82927" y="3258105"/>
            <a:ext cx="2784650" cy="3491234"/>
          </a:xfrm>
          <a:prstGeom prst="rect">
            <a:avLst/>
          </a:prstGeom>
        </p:spPr>
      </p:pic>
      <p:pic>
        <p:nvPicPr>
          <p:cNvPr id="15" name="Picture 14" descr="A picture containing text, screenshot, line, plot&#10;&#10;Description automatically generated">
            <a:extLst>
              <a:ext uri="{FF2B5EF4-FFF2-40B4-BE49-F238E27FC236}">
                <a16:creationId xmlns:a16="http://schemas.microsoft.com/office/drawing/2014/main" id="{80535423-13A9-17B3-1F67-2824D1AFE9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54872" y="4216452"/>
            <a:ext cx="4728055" cy="2532887"/>
          </a:xfrm>
          <a:prstGeom prst="rect">
            <a:avLst/>
          </a:prstGeom>
        </p:spPr>
      </p:pic>
    </p:spTree>
    <p:extLst>
      <p:ext uri="{BB962C8B-B14F-4D97-AF65-F5344CB8AC3E}">
        <p14:creationId xmlns:p14="http://schemas.microsoft.com/office/powerpoint/2010/main" val="4228130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8B4312-7616-3A19-C50E-4D0127076B05}"/>
              </a:ext>
            </a:extLst>
          </p:cNvPr>
          <p:cNvSpPr txBox="1"/>
          <p:nvPr/>
        </p:nvSpPr>
        <p:spPr>
          <a:xfrm>
            <a:off x="266088" y="204046"/>
            <a:ext cx="2696920" cy="1677843"/>
          </a:xfrm>
          <a:prstGeom prst="rect">
            <a:avLst/>
          </a:prstGeom>
        </p:spPr>
        <p:txBody>
          <a:bodyPr vert="horz" lIns="91440" tIns="45720" rIns="91440" bIns="45720" rtlCol="0" anchor="b">
            <a:normAutofit lnSpcReduction="10000"/>
          </a:bodyPr>
          <a:lstStyle/>
          <a:p>
            <a:pPr>
              <a:lnSpc>
                <a:spcPct val="90000"/>
              </a:lnSpc>
              <a:spcBef>
                <a:spcPct val="0"/>
              </a:spcBef>
              <a:spcAft>
                <a:spcPts val="600"/>
              </a:spcAft>
            </a:pPr>
            <a:r>
              <a:rPr lang="en-US" sz="2400" b="1" cap="all" spc="1500" dirty="0">
                <a:solidFill>
                  <a:srgbClr val="2EB4EE"/>
                </a:solidFill>
                <a:latin typeface="+mj-lt"/>
                <a:ea typeface="Source Sans Pro SemiBold" panose="020B0603030403020204" pitchFamily="34" charset="0"/>
                <a:cs typeface="+mj-cs"/>
              </a:rPr>
              <a:t>Screenshots of some models</a:t>
            </a:r>
          </a:p>
        </p:txBody>
      </p:sp>
      <p:sp>
        <p:nvSpPr>
          <p:cNvPr id="9" name="TextBox 8">
            <a:extLst>
              <a:ext uri="{FF2B5EF4-FFF2-40B4-BE49-F238E27FC236}">
                <a16:creationId xmlns:a16="http://schemas.microsoft.com/office/drawing/2014/main" id="{886824CA-B9F4-337F-C1C2-3BC3A4E3E51D}"/>
              </a:ext>
            </a:extLst>
          </p:cNvPr>
          <p:cNvSpPr txBox="1"/>
          <p:nvPr/>
        </p:nvSpPr>
        <p:spPr>
          <a:xfrm>
            <a:off x="594958" y="4651899"/>
            <a:ext cx="5081856" cy="830997"/>
          </a:xfrm>
          <a:prstGeom prst="rect">
            <a:avLst/>
          </a:prstGeom>
          <a:noFill/>
        </p:spPr>
        <p:txBody>
          <a:bodyPr wrap="square" rtlCol="0">
            <a:spAutoFit/>
          </a:bodyPr>
          <a:lstStyle/>
          <a:p>
            <a:r>
              <a:rPr lang="en-US" sz="4800" b="1" dirty="0" err="1"/>
              <a:t>Xception</a:t>
            </a:r>
            <a:endParaRPr lang="en-US" sz="4800" b="1" dirty="0"/>
          </a:p>
        </p:txBody>
      </p:sp>
      <p:pic>
        <p:nvPicPr>
          <p:cNvPr id="5" name="Picture 4" descr="A picture containing text, line, screenshot, plot&#10;&#10;Description automatically generated">
            <a:extLst>
              <a:ext uri="{FF2B5EF4-FFF2-40B4-BE49-F238E27FC236}">
                <a16:creationId xmlns:a16="http://schemas.microsoft.com/office/drawing/2014/main" id="{8CD9F399-165F-99BD-8D1C-1E5EBDC570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58535" y="160901"/>
            <a:ext cx="3967377" cy="3117597"/>
          </a:xfrm>
          <a:prstGeom prst="rect">
            <a:avLst/>
          </a:prstGeom>
        </p:spPr>
      </p:pic>
      <p:pic>
        <p:nvPicPr>
          <p:cNvPr id="10" name="Picture 9" descr="A picture containing text, screenshot, line, plot&#10;&#10;Description automatically generated">
            <a:extLst>
              <a:ext uri="{FF2B5EF4-FFF2-40B4-BE49-F238E27FC236}">
                <a16:creationId xmlns:a16="http://schemas.microsoft.com/office/drawing/2014/main" id="{BB2B5DA7-1293-1D04-C96C-DA519DD8FE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4050169"/>
            <a:ext cx="4663102" cy="2646929"/>
          </a:xfrm>
          <a:prstGeom prst="rect">
            <a:avLst/>
          </a:prstGeom>
        </p:spPr>
      </p:pic>
      <p:pic>
        <p:nvPicPr>
          <p:cNvPr id="12" name="Picture 11" descr="A picture containing text, screenshot, font, design&#10;&#10;Description automatically generated">
            <a:extLst>
              <a:ext uri="{FF2B5EF4-FFF2-40B4-BE49-F238E27FC236}">
                <a16:creationId xmlns:a16="http://schemas.microsoft.com/office/drawing/2014/main" id="{AA002C1C-8309-A418-3BAC-AECF40C83E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58712" y="3579501"/>
            <a:ext cx="2697798" cy="3229253"/>
          </a:xfrm>
          <a:prstGeom prst="rect">
            <a:avLst/>
          </a:prstGeom>
        </p:spPr>
      </p:pic>
      <p:pic>
        <p:nvPicPr>
          <p:cNvPr id="4" name="Picture 3" descr="A picture containing text, plot, line, screenshot&#10;&#10;Description automatically generated">
            <a:extLst>
              <a:ext uri="{FF2B5EF4-FFF2-40B4-BE49-F238E27FC236}">
                <a16:creationId xmlns:a16="http://schemas.microsoft.com/office/drawing/2014/main" id="{9BF4DAFB-8DA0-499D-6446-EA239A440E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56951" y="180283"/>
            <a:ext cx="3903546" cy="3117597"/>
          </a:xfrm>
          <a:prstGeom prst="rect">
            <a:avLst/>
          </a:prstGeom>
        </p:spPr>
      </p:pic>
    </p:spTree>
    <p:extLst>
      <p:ext uri="{BB962C8B-B14F-4D97-AF65-F5344CB8AC3E}">
        <p14:creationId xmlns:p14="http://schemas.microsoft.com/office/powerpoint/2010/main" val="1904389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8B4312-7616-3A19-C50E-4D0127076B05}"/>
              </a:ext>
            </a:extLst>
          </p:cNvPr>
          <p:cNvSpPr txBox="1"/>
          <p:nvPr/>
        </p:nvSpPr>
        <p:spPr>
          <a:xfrm>
            <a:off x="266088" y="204046"/>
            <a:ext cx="2696920" cy="1677843"/>
          </a:xfrm>
          <a:prstGeom prst="rect">
            <a:avLst/>
          </a:prstGeom>
        </p:spPr>
        <p:txBody>
          <a:bodyPr vert="horz" lIns="91440" tIns="45720" rIns="91440" bIns="45720" rtlCol="0" anchor="b">
            <a:normAutofit lnSpcReduction="10000"/>
          </a:bodyPr>
          <a:lstStyle/>
          <a:p>
            <a:pPr>
              <a:lnSpc>
                <a:spcPct val="90000"/>
              </a:lnSpc>
              <a:spcBef>
                <a:spcPct val="0"/>
              </a:spcBef>
              <a:spcAft>
                <a:spcPts val="600"/>
              </a:spcAft>
            </a:pPr>
            <a:r>
              <a:rPr lang="en-US" sz="2400" b="1" cap="all" spc="1500" dirty="0">
                <a:solidFill>
                  <a:srgbClr val="2EB4EE"/>
                </a:solidFill>
                <a:latin typeface="+mj-lt"/>
                <a:ea typeface="Source Sans Pro SemiBold" panose="020B0603030403020204" pitchFamily="34" charset="0"/>
                <a:cs typeface="+mj-cs"/>
              </a:rPr>
              <a:t>Screenshots of some models</a:t>
            </a:r>
          </a:p>
        </p:txBody>
      </p:sp>
      <p:sp>
        <p:nvSpPr>
          <p:cNvPr id="9" name="TextBox 8">
            <a:extLst>
              <a:ext uri="{FF2B5EF4-FFF2-40B4-BE49-F238E27FC236}">
                <a16:creationId xmlns:a16="http://schemas.microsoft.com/office/drawing/2014/main" id="{886824CA-B9F4-337F-C1C2-3BC3A4E3E51D}"/>
              </a:ext>
            </a:extLst>
          </p:cNvPr>
          <p:cNvSpPr txBox="1"/>
          <p:nvPr/>
        </p:nvSpPr>
        <p:spPr>
          <a:xfrm>
            <a:off x="594958" y="4651899"/>
            <a:ext cx="5081856" cy="830997"/>
          </a:xfrm>
          <a:prstGeom prst="rect">
            <a:avLst/>
          </a:prstGeom>
          <a:noFill/>
        </p:spPr>
        <p:txBody>
          <a:bodyPr wrap="square" rtlCol="0">
            <a:spAutoFit/>
          </a:bodyPr>
          <a:lstStyle/>
          <a:p>
            <a:r>
              <a:rPr lang="en-US" sz="4800" b="1" dirty="0"/>
              <a:t>ResNet101V2</a:t>
            </a:r>
          </a:p>
        </p:txBody>
      </p:sp>
      <p:pic>
        <p:nvPicPr>
          <p:cNvPr id="7" name="Picture 6" descr="A picture containing text, line, diagram, plot&#10;&#10;Description automatically generated">
            <a:extLst>
              <a:ext uri="{FF2B5EF4-FFF2-40B4-BE49-F238E27FC236}">
                <a16:creationId xmlns:a16="http://schemas.microsoft.com/office/drawing/2014/main" id="{1859059B-90B6-49AC-9AD0-6249B26726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94717" y="246244"/>
            <a:ext cx="3661869" cy="2905328"/>
          </a:xfrm>
          <a:prstGeom prst="rect">
            <a:avLst/>
          </a:prstGeom>
        </p:spPr>
      </p:pic>
      <p:pic>
        <p:nvPicPr>
          <p:cNvPr id="11" name="Picture 10" descr="A picture containing text, screenshot, diagram, plot&#10;&#10;Description automatically generated">
            <a:extLst>
              <a:ext uri="{FF2B5EF4-FFF2-40B4-BE49-F238E27FC236}">
                <a16:creationId xmlns:a16="http://schemas.microsoft.com/office/drawing/2014/main" id="{A8D454C3-C647-7739-1FAE-210987587E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8203" y="204045"/>
            <a:ext cx="3657709" cy="2947527"/>
          </a:xfrm>
          <a:prstGeom prst="rect">
            <a:avLst/>
          </a:prstGeom>
        </p:spPr>
      </p:pic>
      <p:pic>
        <p:nvPicPr>
          <p:cNvPr id="13" name="Picture 12" descr="A picture containing text, screenshot, font, design&#10;&#10;Description automatically generated">
            <a:extLst>
              <a:ext uri="{FF2B5EF4-FFF2-40B4-BE49-F238E27FC236}">
                <a16:creationId xmlns:a16="http://schemas.microsoft.com/office/drawing/2014/main" id="{2F6FE648-2751-D593-F60E-D6B5EEE8A5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73350" y="3324020"/>
            <a:ext cx="2694837" cy="3491267"/>
          </a:xfrm>
          <a:prstGeom prst="rect">
            <a:avLst/>
          </a:prstGeom>
        </p:spPr>
      </p:pic>
      <p:pic>
        <p:nvPicPr>
          <p:cNvPr id="15" name="Picture 14" descr="A picture containing text, screenshot, line, plot&#10;&#10;Description automatically generated">
            <a:extLst>
              <a:ext uri="{FF2B5EF4-FFF2-40B4-BE49-F238E27FC236}">
                <a16:creationId xmlns:a16="http://schemas.microsoft.com/office/drawing/2014/main" id="{0EF3ECE9-8A13-E810-4280-7FEEE689FF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40676" y="4150504"/>
            <a:ext cx="4632674" cy="2664783"/>
          </a:xfrm>
          <a:prstGeom prst="rect">
            <a:avLst/>
          </a:prstGeom>
        </p:spPr>
      </p:pic>
    </p:spTree>
    <p:extLst>
      <p:ext uri="{BB962C8B-B14F-4D97-AF65-F5344CB8AC3E}">
        <p14:creationId xmlns:p14="http://schemas.microsoft.com/office/powerpoint/2010/main" val="2946512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8B4312-7616-3A19-C50E-4D0127076B05}"/>
              </a:ext>
            </a:extLst>
          </p:cNvPr>
          <p:cNvSpPr txBox="1"/>
          <p:nvPr/>
        </p:nvSpPr>
        <p:spPr>
          <a:xfrm>
            <a:off x="266088" y="204046"/>
            <a:ext cx="2696920" cy="1677843"/>
          </a:xfrm>
          <a:prstGeom prst="rect">
            <a:avLst/>
          </a:prstGeom>
        </p:spPr>
        <p:txBody>
          <a:bodyPr vert="horz" lIns="91440" tIns="45720" rIns="91440" bIns="45720" rtlCol="0" anchor="b">
            <a:normAutofit lnSpcReduction="10000"/>
          </a:bodyPr>
          <a:lstStyle/>
          <a:p>
            <a:pPr>
              <a:lnSpc>
                <a:spcPct val="90000"/>
              </a:lnSpc>
              <a:spcBef>
                <a:spcPct val="0"/>
              </a:spcBef>
              <a:spcAft>
                <a:spcPts val="600"/>
              </a:spcAft>
            </a:pPr>
            <a:r>
              <a:rPr lang="en-US" sz="2400" b="1" cap="all" spc="1500" dirty="0">
                <a:solidFill>
                  <a:srgbClr val="2EB4EE"/>
                </a:solidFill>
                <a:latin typeface="+mj-lt"/>
                <a:ea typeface="Source Sans Pro SemiBold" panose="020B0603030403020204" pitchFamily="34" charset="0"/>
                <a:cs typeface="+mj-cs"/>
              </a:rPr>
              <a:t>Screenshots of some models</a:t>
            </a:r>
          </a:p>
        </p:txBody>
      </p:sp>
      <p:sp>
        <p:nvSpPr>
          <p:cNvPr id="9" name="TextBox 8">
            <a:extLst>
              <a:ext uri="{FF2B5EF4-FFF2-40B4-BE49-F238E27FC236}">
                <a16:creationId xmlns:a16="http://schemas.microsoft.com/office/drawing/2014/main" id="{886824CA-B9F4-337F-C1C2-3BC3A4E3E51D}"/>
              </a:ext>
            </a:extLst>
          </p:cNvPr>
          <p:cNvSpPr txBox="1"/>
          <p:nvPr/>
        </p:nvSpPr>
        <p:spPr>
          <a:xfrm>
            <a:off x="594958" y="4651899"/>
            <a:ext cx="5081856" cy="830997"/>
          </a:xfrm>
          <a:prstGeom prst="rect">
            <a:avLst/>
          </a:prstGeom>
          <a:noFill/>
        </p:spPr>
        <p:txBody>
          <a:bodyPr wrap="square" rtlCol="0">
            <a:spAutoFit/>
          </a:bodyPr>
          <a:lstStyle/>
          <a:p>
            <a:r>
              <a:rPr lang="en-US" sz="4800" b="1" dirty="0"/>
              <a:t>CNN</a:t>
            </a:r>
          </a:p>
        </p:txBody>
      </p:sp>
      <p:pic>
        <p:nvPicPr>
          <p:cNvPr id="5" name="Picture 4" descr="A picture containing text, plot, line, diagram&#10;&#10;Description automatically generated">
            <a:extLst>
              <a:ext uri="{FF2B5EF4-FFF2-40B4-BE49-F238E27FC236}">
                <a16:creationId xmlns:a16="http://schemas.microsoft.com/office/drawing/2014/main" id="{0A54C440-8030-08FA-1562-7EC482147F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38516" y="208625"/>
            <a:ext cx="3890971" cy="3058357"/>
          </a:xfrm>
          <a:prstGeom prst="rect">
            <a:avLst/>
          </a:prstGeom>
        </p:spPr>
      </p:pic>
      <p:pic>
        <p:nvPicPr>
          <p:cNvPr id="10" name="Picture 9" descr="A picture containing text, screenshot, font, number&#10;&#10;Description automatically generated">
            <a:extLst>
              <a:ext uri="{FF2B5EF4-FFF2-40B4-BE49-F238E27FC236}">
                <a16:creationId xmlns:a16="http://schemas.microsoft.com/office/drawing/2014/main" id="{3453C5FC-3DBD-61C4-082B-786DF4093B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69632" y="3428999"/>
            <a:ext cx="2727895" cy="3382077"/>
          </a:xfrm>
          <a:prstGeom prst="rect">
            <a:avLst/>
          </a:prstGeom>
        </p:spPr>
      </p:pic>
      <p:pic>
        <p:nvPicPr>
          <p:cNvPr id="12" name="Picture 11" descr="A picture containing text, screenshot, line, plot&#10;&#10;Description automatically generated">
            <a:extLst>
              <a:ext uri="{FF2B5EF4-FFF2-40B4-BE49-F238E27FC236}">
                <a16:creationId xmlns:a16="http://schemas.microsoft.com/office/drawing/2014/main" id="{2D8CA0D4-B1B9-D49D-9639-BD3931F263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96792" y="3753628"/>
            <a:ext cx="4873952" cy="2895746"/>
          </a:xfrm>
          <a:prstGeom prst="rect">
            <a:avLst/>
          </a:prstGeom>
        </p:spPr>
      </p:pic>
      <p:pic>
        <p:nvPicPr>
          <p:cNvPr id="4" name="Picture 3" descr="A picture containing text, plot, diagram, line&#10;&#10;Description automatically generated">
            <a:extLst>
              <a:ext uri="{FF2B5EF4-FFF2-40B4-BE49-F238E27FC236}">
                <a16:creationId xmlns:a16="http://schemas.microsoft.com/office/drawing/2014/main" id="{E233B846-8387-98D9-7001-5CB368C5483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53485" y="223979"/>
            <a:ext cx="3985587" cy="3140328"/>
          </a:xfrm>
          <a:prstGeom prst="rect">
            <a:avLst/>
          </a:prstGeom>
        </p:spPr>
      </p:pic>
    </p:spTree>
    <p:extLst>
      <p:ext uri="{BB962C8B-B14F-4D97-AF65-F5344CB8AC3E}">
        <p14:creationId xmlns:p14="http://schemas.microsoft.com/office/powerpoint/2010/main" val="3251457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5"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11" name="Freeform: Shape 10">
              <a:extLst>
                <a:ext uri="{FF2B5EF4-FFF2-40B4-BE49-F238E27FC236}">
                  <a16:creationId xmlns:a16="http://schemas.microsoft.com/office/drawing/2014/main" id="{B5E13483-2FB6-4753-8402-06FDC349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88F0DF22-F640-4002-B783-DF1C6A947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C2787B8-7984-4332-B611-D3D3DE898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AF3646C-B3D7-4F57-8FD2-CD93CEB39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C65FA7DA-93A0-43A4-834C-0F1BB9806A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6" name="Oval 16">
            <a:extLst>
              <a:ext uri="{FF2B5EF4-FFF2-40B4-BE49-F238E27FC236}">
                <a16:creationId xmlns:a16="http://schemas.microsoft.com/office/drawing/2014/main" id="{104332FF-8349-42A5-B5C8-5EE3825CE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57" name="Rectangle 1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Freeform: Shape 20">
            <a:extLst>
              <a:ext uri="{FF2B5EF4-FFF2-40B4-BE49-F238E27FC236}">
                <a16:creationId xmlns:a16="http://schemas.microsoft.com/office/drawing/2014/main" id="{F98F79A4-A6C7-4101-B1E9-27E05CB7C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59" name="Freeform: Shape 22">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60" name="Freeform: Shape 24">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 name="TextBox 2">
            <a:extLst>
              <a:ext uri="{FF2B5EF4-FFF2-40B4-BE49-F238E27FC236}">
                <a16:creationId xmlns:a16="http://schemas.microsoft.com/office/drawing/2014/main" id="{5B937305-7B0D-064B-853A-1C1A0B119A45}"/>
              </a:ext>
            </a:extLst>
          </p:cNvPr>
          <p:cNvSpPr txBox="1"/>
          <p:nvPr/>
        </p:nvSpPr>
        <p:spPr>
          <a:xfrm>
            <a:off x="1550990" y="2068339"/>
            <a:ext cx="5341235" cy="4669812"/>
          </a:xfrm>
          <a:prstGeom prst="rect">
            <a:avLst/>
          </a:prstGeom>
        </p:spPr>
        <p:txBody>
          <a:bodyPr vert="horz" lIns="91440" tIns="45720" rIns="91440" bIns="45720" rtlCol="0">
            <a:normAutofit fontScale="92500" lnSpcReduction="10000"/>
          </a:bodyPr>
          <a:lstStyle/>
          <a:p>
            <a:pPr indent="-228600">
              <a:lnSpc>
                <a:spcPct val="90000"/>
              </a:lnSpc>
              <a:spcAft>
                <a:spcPts val="600"/>
              </a:spcAft>
              <a:buFont typeface="Arial" panose="020B0604020202020204" pitchFamily="34" charset="0"/>
              <a:buChar char="•"/>
            </a:pPr>
            <a:r>
              <a:rPr lang="en-US" sz="4400" b="1" dirty="0">
                <a:solidFill>
                  <a:srgbClr val="14A9EC"/>
                </a:solidFill>
              </a:rPr>
              <a:t>Conclusion</a:t>
            </a:r>
          </a:p>
          <a:p>
            <a:pPr indent="-228600">
              <a:lnSpc>
                <a:spcPct val="90000"/>
              </a:lnSpc>
              <a:spcAft>
                <a:spcPts val="600"/>
              </a:spcAft>
              <a:buFont typeface="Arial" panose="020B0604020202020204" pitchFamily="34" charset="0"/>
              <a:buChar char="•"/>
            </a:pPr>
            <a:r>
              <a:rPr lang="en-US" sz="1900" dirty="0"/>
              <a:t>our project has successfully developed an automated system that accurately identifies whether individuals are wearing face masks. The system achieved high accuracy and performance, with an overall 99% accuracy. This solution offers practical benefits for public health authorities, businesses, and organizations by ensuring compliance with mask-wearing guidelines in an efficient and reliable manner. By reducing reliance on manual monitoring, our system saves resources and minimizes the risk of human error. It also paves the way for future advancements in NLP-based face mask detection, such as larger dataset training, multi-modal approaches, and real-time deployment. Ultimately, our project contributes to promoting public health and safety, empowering individuals and communities to proactively prevent the spread of infectious diseases.</a:t>
            </a:r>
          </a:p>
        </p:txBody>
      </p:sp>
      <p:sp>
        <p:nvSpPr>
          <p:cNvPr id="61" name="Freeform: Shape 26">
            <a:extLst>
              <a:ext uri="{FF2B5EF4-FFF2-40B4-BE49-F238E27FC236}">
                <a16:creationId xmlns:a16="http://schemas.microsoft.com/office/drawing/2014/main" id="{83C8019B-3985-409B-9B87-494B974EE9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62" name="Freeform: Shape 28">
            <a:extLst>
              <a:ext uri="{FF2B5EF4-FFF2-40B4-BE49-F238E27FC236}">
                <a16:creationId xmlns:a16="http://schemas.microsoft.com/office/drawing/2014/main" id="{9E5C5460-229E-46C8-A712-CC3179854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1" name="Freeform: Shape 30">
            <a:extLst>
              <a:ext uri="{FF2B5EF4-FFF2-40B4-BE49-F238E27FC236}">
                <a16:creationId xmlns:a16="http://schemas.microsoft.com/office/drawing/2014/main" id="{B85A4DB3-61AA-49A1-85A9-B3397CD519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5" name="Picture 4" descr="A person wearing a face mask&#10;&#10;Description automatically generated">
            <a:extLst>
              <a:ext uri="{FF2B5EF4-FFF2-40B4-BE49-F238E27FC236}">
                <a16:creationId xmlns:a16="http://schemas.microsoft.com/office/drawing/2014/main" id="{E0687C60-B7B0-BFA0-DCFE-3A4211538398}"/>
              </a:ext>
            </a:extLst>
          </p:cNvPr>
          <p:cNvPicPr>
            <a:picLocks noChangeAspect="1"/>
          </p:cNvPicPr>
          <p:nvPr/>
        </p:nvPicPr>
        <p:blipFill rotWithShape="1">
          <a:blip r:embed="rId2">
            <a:extLst>
              <a:ext uri="{28A0092B-C50C-407E-A947-70E740481C1C}">
                <a14:useLocalDpi xmlns:a14="http://schemas.microsoft.com/office/drawing/2010/main" val="0"/>
              </a:ext>
            </a:extLst>
          </a:blip>
          <a:srcRect r="-3" b="-3"/>
          <a:stretch/>
        </p:blipFill>
        <p:spPr>
          <a:xfrm>
            <a:off x="7020480" y="871280"/>
            <a:ext cx="4415738" cy="4415738"/>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p:spPr>
      </p:pic>
      <p:grpSp>
        <p:nvGrpSpPr>
          <p:cNvPr id="33"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4" name="Freeform: Shape 33">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3" name="Freeform: Shape 34">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4" name="Freeform: Shape 35">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5" name="Freeform: Shape 36">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6" name="Freeform: Shape 37">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5136050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41" name="Freeform: Shape 40">
              <a:extLst>
                <a:ext uri="{FF2B5EF4-FFF2-40B4-BE49-F238E27FC236}">
                  <a16:creationId xmlns:a16="http://schemas.microsoft.com/office/drawing/2014/main" id="{B5E13483-2FB6-4753-8402-06FDC349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88F0DF22-F640-4002-B783-DF1C6A947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9C2787B8-7984-4332-B611-D3D3DE898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AF3646C-B3D7-4F57-8FD2-CD93CEB39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C65FA7DA-93A0-43A4-834C-0F1BB9806A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7" name="Oval 46">
            <a:extLst>
              <a:ext uri="{FF2B5EF4-FFF2-40B4-BE49-F238E27FC236}">
                <a16:creationId xmlns:a16="http://schemas.microsoft.com/office/drawing/2014/main" id="{104332FF-8349-42A5-B5C8-5EE3825CE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49" name="Rectangle 4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Freeform: Shape 5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53" name="Freeform: Shape 5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55" name="Freeform: Shape 5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57" name="Freeform: Shape 5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 name="TextBox 1">
            <a:extLst>
              <a:ext uri="{FF2B5EF4-FFF2-40B4-BE49-F238E27FC236}">
                <a16:creationId xmlns:a16="http://schemas.microsoft.com/office/drawing/2014/main" id="{81FAF3EE-BFDB-EA20-CA52-894861EAF40E}"/>
              </a:ext>
            </a:extLst>
          </p:cNvPr>
          <p:cNvSpPr txBox="1"/>
          <p:nvPr/>
        </p:nvSpPr>
        <p:spPr>
          <a:xfrm>
            <a:off x="1302525" y="2520881"/>
            <a:ext cx="5758146" cy="4044463"/>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2000" b="1" dirty="0">
                <a:solidFill>
                  <a:srgbClr val="2EB4EE"/>
                </a:solidFill>
                <a:latin typeface="abo2sadam" panose="02000500040000020004" pitchFamily="2" charset="-78"/>
                <a:cs typeface="abo2sadam" panose="02000500040000020004" pitchFamily="2" charset="-78"/>
              </a:rPr>
              <a:t>thanks</a:t>
            </a:r>
          </a:p>
        </p:txBody>
      </p:sp>
      <p:pic>
        <p:nvPicPr>
          <p:cNvPr id="6" name="Graphic 5" descr="Winking Face with No Fill">
            <a:extLst>
              <a:ext uri="{FF2B5EF4-FFF2-40B4-BE49-F238E27FC236}">
                <a16:creationId xmlns:a16="http://schemas.microsoft.com/office/drawing/2014/main" id="{2E4B29E5-E0D5-56BD-DD2E-0134B6DCE73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35473" y="1200223"/>
            <a:ext cx="4072815" cy="4072815"/>
          </a:xfrm>
          <a:prstGeom prst="rect">
            <a:avLst/>
          </a:prstGeom>
        </p:spPr>
      </p:pic>
      <p:grpSp>
        <p:nvGrpSpPr>
          <p:cNvPr id="5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60" name="Freeform: Shape 5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444335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9" name="Freeform: Shape 8">
              <a:extLst>
                <a:ext uri="{FF2B5EF4-FFF2-40B4-BE49-F238E27FC236}">
                  <a16:creationId xmlns:a16="http://schemas.microsoft.com/office/drawing/2014/main" id="{B5E13483-2FB6-4753-8402-06FDC349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5" name="Oval 14">
            <a:extLst>
              <a:ext uri="{FF2B5EF4-FFF2-40B4-BE49-F238E27FC236}">
                <a16:creationId xmlns:a16="http://schemas.microsoft.com/office/drawing/2014/main" id="{104332FF-8349-42A5-B5C8-5EE3825CE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17" name="Rectangle 16">
            <a:extLst>
              <a:ext uri="{FF2B5EF4-FFF2-40B4-BE49-F238E27FC236}">
                <a16:creationId xmlns:a16="http://schemas.microsoft.com/office/drawing/2014/main" id="{E5F17139-31EE-46AC-B04F-DBBD852DD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aphic 190">
            <a:extLst>
              <a:ext uri="{FF2B5EF4-FFF2-40B4-BE49-F238E27FC236}">
                <a16:creationId xmlns:a16="http://schemas.microsoft.com/office/drawing/2014/main" id="{53883AA7-7F86-41F8-A1D8-06E9886E76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36528"/>
            <a:ext cx="1291642" cy="429215"/>
            <a:chOff x="2504802" y="1755501"/>
            <a:chExt cx="1598829" cy="531293"/>
          </a:xfrm>
          <a:solidFill>
            <a:schemeClr val="tx1"/>
          </a:solidFill>
        </p:grpSpPr>
        <p:sp>
          <p:nvSpPr>
            <p:cNvPr id="20" name="Freeform: Shape 19">
              <a:extLst>
                <a:ext uri="{FF2B5EF4-FFF2-40B4-BE49-F238E27FC236}">
                  <a16:creationId xmlns:a16="http://schemas.microsoft.com/office/drawing/2014/main" id="{FC80ACB6-0FE0-4F10-998D-2E8D463750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1C2903D5-FF18-4A00-8E9F-9335FCF1E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23" name="Graphic 212">
            <a:extLst>
              <a:ext uri="{FF2B5EF4-FFF2-40B4-BE49-F238E27FC236}">
                <a16:creationId xmlns:a16="http://schemas.microsoft.com/office/drawing/2014/main" id="{DBBB6517-AFD0-4A58-8B37-F17AB81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5" name="Graphic 212">
            <a:extLst>
              <a:ext uri="{FF2B5EF4-FFF2-40B4-BE49-F238E27FC236}">
                <a16:creationId xmlns:a16="http://schemas.microsoft.com/office/drawing/2014/main" id="{3E39FCFD-033D-4043-95D9-7FAAAA8E0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aphicFrame>
        <p:nvGraphicFramePr>
          <p:cNvPr id="4" name="TextBox 1">
            <a:extLst>
              <a:ext uri="{FF2B5EF4-FFF2-40B4-BE49-F238E27FC236}">
                <a16:creationId xmlns:a16="http://schemas.microsoft.com/office/drawing/2014/main" id="{0C6DDF1E-54D1-D859-6F89-23DC940DF743}"/>
              </a:ext>
            </a:extLst>
          </p:cNvPr>
          <p:cNvGraphicFramePr/>
          <p:nvPr>
            <p:extLst>
              <p:ext uri="{D42A27DB-BD31-4B8C-83A1-F6EECF244321}">
                <p14:modId xmlns:p14="http://schemas.microsoft.com/office/powerpoint/2010/main" val="270553651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35792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11" name="Freeform: Shape 10">
              <a:extLst>
                <a:ext uri="{FF2B5EF4-FFF2-40B4-BE49-F238E27FC236}">
                  <a16:creationId xmlns:a16="http://schemas.microsoft.com/office/drawing/2014/main" id="{B5E13483-2FB6-4753-8402-06FDC349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88F0DF22-F640-4002-B783-DF1C6A947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C2787B8-7984-4332-B611-D3D3DE898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AF3646C-B3D7-4F57-8FD2-CD93CEB39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C65FA7DA-93A0-43A4-834C-0F1BB9806A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7" name="Oval 16">
            <a:extLst>
              <a:ext uri="{FF2B5EF4-FFF2-40B4-BE49-F238E27FC236}">
                <a16:creationId xmlns:a16="http://schemas.microsoft.com/office/drawing/2014/main" id="{104332FF-8349-42A5-B5C8-5EE3825CE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19" name="Rectangle 1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F98F79A4-A6C7-4101-B1E9-27E05CB7C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3" name="Freeform: Shape 22">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5" name="Freeform: Shape 24">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 name="TextBox 2">
            <a:extLst>
              <a:ext uri="{FF2B5EF4-FFF2-40B4-BE49-F238E27FC236}">
                <a16:creationId xmlns:a16="http://schemas.microsoft.com/office/drawing/2014/main" id="{47300D93-85AA-BD5A-DE62-73D9A0145C1A}"/>
              </a:ext>
            </a:extLst>
          </p:cNvPr>
          <p:cNvSpPr txBox="1"/>
          <p:nvPr/>
        </p:nvSpPr>
        <p:spPr>
          <a:xfrm>
            <a:off x="1632377" y="2010327"/>
            <a:ext cx="5213301" cy="4555017"/>
          </a:xfrm>
          <a:prstGeom prst="rect">
            <a:avLst/>
          </a:prstGeom>
        </p:spPr>
        <p:txBody>
          <a:bodyPr vert="horz" lIns="91440" tIns="45720" rIns="91440" bIns="45720" rtlCol="0">
            <a:normAutofit lnSpcReduction="10000"/>
          </a:bodyPr>
          <a:lstStyle/>
          <a:p>
            <a:pPr indent="-228600">
              <a:lnSpc>
                <a:spcPct val="90000"/>
              </a:lnSpc>
              <a:spcAft>
                <a:spcPts val="600"/>
              </a:spcAft>
              <a:buFont typeface="Arial" panose="020B0604020202020204" pitchFamily="34" charset="0"/>
              <a:buChar char="•"/>
            </a:pPr>
            <a:r>
              <a:rPr lang="en-US" sz="4400" b="1" dirty="0">
                <a:solidFill>
                  <a:srgbClr val="2EB4EE"/>
                </a:solidFill>
              </a:rPr>
              <a:t>Abstract</a:t>
            </a:r>
            <a:endParaRPr lang="en-US" sz="1500" b="1" dirty="0"/>
          </a:p>
          <a:p>
            <a:pPr indent="-228600">
              <a:lnSpc>
                <a:spcPct val="90000"/>
              </a:lnSpc>
              <a:spcAft>
                <a:spcPts val="600"/>
              </a:spcAft>
              <a:buFont typeface="Arial" panose="020B0604020202020204" pitchFamily="34" charset="0"/>
              <a:buChar char="•"/>
            </a:pPr>
            <a:r>
              <a:rPr lang="en-US" sz="1900" dirty="0"/>
              <a:t>In this project, we propose a face mask detection system using Natural Language Processing (NLP) techniques. The objective is to automate the process of identifying whether individuals are wearing face masks in public spaces. This technology has significant implications for public health and safety, as it allows for efficient monitoring and enforcement of mask-wearing guidelines. Our system utilizes NLP algorithms to analyze textual and visual cues from images or video streams, accurately determining the presence or absence of face masks. Through extensive experimentation and evaluation, we demonstrate the effectiveness and reliability of our approach, achieving high accuracy and performance.</a:t>
            </a:r>
          </a:p>
        </p:txBody>
      </p:sp>
      <p:sp>
        <p:nvSpPr>
          <p:cNvPr id="27" name="Freeform: Shape 26">
            <a:extLst>
              <a:ext uri="{FF2B5EF4-FFF2-40B4-BE49-F238E27FC236}">
                <a16:creationId xmlns:a16="http://schemas.microsoft.com/office/drawing/2014/main" id="{83C8019B-3985-409B-9B87-494B974EE9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9" name="Freeform: Shape 28">
            <a:extLst>
              <a:ext uri="{FF2B5EF4-FFF2-40B4-BE49-F238E27FC236}">
                <a16:creationId xmlns:a16="http://schemas.microsoft.com/office/drawing/2014/main" id="{9E5C5460-229E-46C8-A712-CC3179854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1" name="Freeform: Shape 30">
            <a:extLst>
              <a:ext uri="{FF2B5EF4-FFF2-40B4-BE49-F238E27FC236}">
                <a16:creationId xmlns:a16="http://schemas.microsoft.com/office/drawing/2014/main" id="{B85A4DB3-61AA-49A1-85A9-B3397CD519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5" name="Picture 4" descr="A cartoon of a person wearing a mask and holding a computer">
            <a:extLst>
              <a:ext uri="{FF2B5EF4-FFF2-40B4-BE49-F238E27FC236}">
                <a16:creationId xmlns:a16="http://schemas.microsoft.com/office/drawing/2014/main" id="{26D60A92-F713-48EE-D045-5C412F2097DF}"/>
              </a:ext>
            </a:extLst>
          </p:cNvPr>
          <p:cNvPicPr>
            <a:picLocks noChangeAspect="1"/>
          </p:cNvPicPr>
          <p:nvPr/>
        </p:nvPicPr>
        <p:blipFill rotWithShape="1">
          <a:blip r:embed="rId2">
            <a:extLst>
              <a:ext uri="{28A0092B-C50C-407E-A947-70E740481C1C}">
                <a14:useLocalDpi xmlns:a14="http://schemas.microsoft.com/office/drawing/2010/main" val="0"/>
              </a:ext>
            </a:extLst>
          </a:blip>
          <a:srcRect t="10500" r="-4" b="-4"/>
          <a:stretch/>
        </p:blipFill>
        <p:spPr>
          <a:xfrm>
            <a:off x="7020480" y="871280"/>
            <a:ext cx="4592400" cy="4592400"/>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p:spPr>
      </p:pic>
      <p:grpSp>
        <p:nvGrpSpPr>
          <p:cNvPr id="33"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4" name="Freeform: Shape 33">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779206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11" name="Freeform: Shape 10">
              <a:extLst>
                <a:ext uri="{FF2B5EF4-FFF2-40B4-BE49-F238E27FC236}">
                  <a16:creationId xmlns:a16="http://schemas.microsoft.com/office/drawing/2014/main" id="{B5E13483-2FB6-4753-8402-06FDC349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88F0DF22-F640-4002-B783-DF1C6A947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C2787B8-7984-4332-B611-D3D3DE898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AF3646C-B3D7-4F57-8FD2-CD93CEB39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C65FA7DA-93A0-43A4-834C-0F1BB9806A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7" name="Oval 16">
            <a:extLst>
              <a:ext uri="{FF2B5EF4-FFF2-40B4-BE49-F238E27FC236}">
                <a16:creationId xmlns:a16="http://schemas.microsoft.com/office/drawing/2014/main" id="{104332FF-8349-42A5-B5C8-5EE3825CE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19" name="Rectangle 1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F98F79A4-A6C7-4101-B1E9-27E05CB7C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3" name="Freeform: Shape 22">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5" name="Freeform: Shape 24">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 name="TextBox 2">
            <a:extLst>
              <a:ext uri="{FF2B5EF4-FFF2-40B4-BE49-F238E27FC236}">
                <a16:creationId xmlns:a16="http://schemas.microsoft.com/office/drawing/2014/main" id="{A44FC12C-F134-ABFB-910D-AFDBF3DA3D02}"/>
              </a:ext>
            </a:extLst>
          </p:cNvPr>
          <p:cNvSpPr txBox="1"/>
          <p:nvPr/>
        </p:nvSpPr>
        <p:spPr>
          <a:xfrm>
            <a:off x="1296140" y="2190750"/>
            <a:ext cx="5683465" cy="4600667"/>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4400" b="1" dirty="0">
                <a:solidFill>
                  <a:srgbClr val="2EB4EE"/>
                </a:solidFill>
              </a:rPr>
              <a:t>Introduction</a:t>
            </a:r>
            <a:endParaRPr lang="en-US" sz="1500" b="1" dirty="0"/>
          </a:p>
          <a:p>
            <a:pPr indent="-228600">
              <a:lnSpc>
                <a:spcPct val="90000"/>
              </a:lnSpc>
              <a:spcAft>
                <a:spcPts val="600"/>
              </a:spcAft>
              <a:buFont typeface="Arial" panose="020B0604020202020204" pitchFamily="34" charset="0"/>
              <a:buChar char="•"/>
            </a:pPr>
            <a:r>
              <a:rPr lang="en-US" dirty="0"/>
              <a:t>Wearing face masks has become an essential preventive measure to curb the spread of infectious diseases, particularly in crowded public areas. However, manually monitoring and ensuring mask compliance can be challenging and time-consuming. To address this issue, we propose an automated face mask detection system based on NLP techniques. By leveraging the power of NLP, we aim to create an efficient and accurate solution that can assist in monitoring individuals' adherence to mask-wearing guidelines. In this presentation, we will discuss the problem at hand, present our proposed approach, share the results of our experiments, and conclude with the implications and future potential of our face mask detection system.</a:t>
            </a:r>
          </a:p>
        </p:txBody>
      </p:sp>
      <p:sp>
        <p:nvSpPr>
          <p:cNvPr id="27" name="Freeform: Shape 26">
            <a:extLst>
              <a:ext uri="{FF2B5EF4-FFF2-40B4-BE49-F238E27FC236}">
                <a16:creationId xmlns:a16="http://schemas.microsoft.com/office/drawing/2014/main" id="{83C8019B-3985-409B-9B87-494B974EE9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9" name="Freeform: Shape 28">
            <a:extLst>
              <a:ext uri="{FF2B5EF4-FFF2-40B4-BE49-F238E27FC236}">
                <a16:creationId xmlns:a16="http://schemas.microsoft.com/office/drawing/2014/main" id="{9E5C5460-229E-46C8-A712-CC3179854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1" name="Freeform: Shape 30">
            <a:extLst>
              <a:ext uri="{FF2B5EF4-FFF2-40B4-BE49-F238E27FC236}">
                <a16:creationId xmlns:a16="http://schemas.microsoft.com/office/drawing/2014/main" id="{B85A4DB3-61AA-49A1-85A9-B3397CD519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5" name="Picture 4" descr="A group of people in a mall&#10;&#10;Description automatically generated with medium confidence">
            <a:extLst>
              <a:ext uri="{FF2B5EF4-FFF2-40B4-BE49-F238E27FC236}">
                <a16:creationId xmlns:a16="http://schemas.microsoft.com/office/drawing/2014/main" id="{C8DC1473-2B93-5224-C213-E95625C3B419}"/>
              </a:ext>
            </a:extLst>
          </p:cNvPr>
          <p:cNvPicPr>
            <a:picLocks noChangeAspect="1"/>
          </p:cNvPicPr>
          <p:nvPr/>
        </p:nvPicPr>
        <p:blipFill rotWithShape="1">
          <a:blip r:embed="rId2">
            <a:extLst>
              <a:ext uri="{28A0092B-C50C-407E-A947-70E740481C1C}">
                <a14:useLocalDpi xmlns:a14="http://schemas.microsoft.com/office/drawing/2010/main" val="0"/>
              </a:ext>
            </a:extLst>
          </a:blip>
          <a:srcRect r="-3" b="-3"/>
          <a:stretch/>
        </p:blipFill>
        <p:spPr>
          <a:xfrm>
            <a:off x="7020480" y="871280"/>
            <a:ext cx="5033562" cy="5033562"/>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p:spPr>
      </p:pic>
      <p:grpSp>
        <p:nvGrpSpPr>
          <p:cNvPr id="33"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34" name="Freeform: Shape 33">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757591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95"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10" name="Freeform: Shape 9">
              <a:extLst>
                <a:ext uri="{FF2B5EF4-FFF2-40B4-BE49-F238E27FC236}">
                  <a16:creationId xmlns:a16="http://schemas.microsoft.com/office/drawing/2014/main" id="{B5E13483-2FB6-4753-8402-06FDC349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8F0DF22-F640-4002-B783-DF1C6A947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C2787B8-7984-4332-B611-D3D3DE898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AF3646C-B3D7-4F57-8FD2-CD93CEB39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65FA7DA-93A0-43A4-834C-0F1BB9806A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96" name="Oval 15">
            <a:extLst>
              <a:ext uri="{FF2B5EF4-FFF2-40B4-BE49-F238E27FC236}">
                <a16:creationId xmlns:a16="http://schemas.microsoft.com/office/drawing/2014/main" id="{104332FF-8349-42A5-B5C8-5EE3825CE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397" name="Rectangle 1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98" name="Graphic 38">
            <a:extLst>
              <a:ext uri="{FF2B5EF4-FFF2-40B4-BE49-F238E27FC236}">
                <a16:creationId xmlns:a16="http://schemas.microsoft.com/office/drawing/2014/main" id="{7F54B1E7-DA9D-4422-98EA-A4C079A0C4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22669" y="824532"/>
            <a:ext cx="1910252" cy="709660"/>
            <a:chOff x="2267504" y="2540250"/>
            <a:chExt cx="1990951" cy="739640"/>
          </a:xfrm>
          <a:solidFill>
            <a:schemeClr val="tx1"/>
          </a:solidFill>
        </p:grpSpPr>
        <p:sp>
          <p:nvSpPr>
            <p:cNvPr id="399" name="Freeform: Shape 20">
              <a:extLst>
                <a:ext uri="{FF2B5EF4-FFF2-40B4-BE49-F238E27FC236}">
                  <a16:creationId xmlns:a16="http://schemas.microsoft.com/office/drawing/2014/main" id="{13681A6B-8745-4B5F-9106-8375152B5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400" name="Freeform: Shape 21">
              <a:extLst>
                <a:ext uri="{FF2B5EF4-FFF2-40B4-BE49-F238E27FC236}">
                  <a16:creationId xmlns:a16="http://schemas.microsoft.com/office/drawing/2014/main" id="{728FA7BA-0A88-455D-9C83-95E77FCE24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grpSp>
        <p:nvGrpSpPr>
          <p:cNvPr id="401" name="Graphic 38">
            <a:extLst>
              <a:ext uri="{FF2B5EF4-FFF2-40B4-BE49-F238E27FC236}">
                <a16:creationId xmlns:a16="http://schemas.microsoft.com/office/drawing/2014/main" id="{1311CB1A-9AC1-4FB7-9A52-638777EF82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22669" y="824532"/>
            <a:ext cx="1910252" cy="709660"/>
            <a:chOff x="2267504" y="2540250"/>
            <a:chExt cx="1990951" cy="739640"/>
          </a:xfrm>
          <a:solidFill>
            <a:schemeClr val="tx1">
              <a:alpha val="60000"/>
            </a:schemeClr>
          </a:solidFill>
        </p:grpSpPr>
        <p:sp>
          <p:nvSpPr>
            <p:cNvPr id="25" name="Freeform: Shape 24">
              <a:extLst>
                <a:ext uri="{FF2B5EF4-FFF2-40B4-BE49-F238E27FC236}">
                  <a16:creationId xmlns:a16="http://schemas.microsoft.com/office/drawing/2014/main" id="{5EFB3B0F-E155-4761-B899-77272AD6A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402" name="Freeform: Shape 25">
              <a:extLst>
                <a:ext uri="{FF2B5EF4-FFF2-40B4-BE49-F238E27FC236}">
                  <a16:creationId xmlns:a16="http://schemas.microsoft.com/office/drawing/2014/main" id="{2CC30820-F8FC-4CEE-96EB-90CB8B0A42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3" name="TextBox 2">
            <a:extLst>
              <a:ext uri="{FF2B5EF4-FFF2-40B4-BE49-F238E27FC236}">
                <a16:creationId xmlns:a16="http://schemas.microsoft.com/office/drawing/2014/main" id="{7BA37F1A-B353-9B92-40EF-6ADD68A55054}"/>
              </a:ext>
            </a:extLst>
          </p:cNvPr>
          <p:cNvSpPr txBox="1"/>
          <p:nvPr/>
        </p:nvSpPr>
        <p:spPr>
          <a:xfrm>
            <a:off x="938906" y="1751726"/>
            <a:ext cx="5358780" cy="4882753"/>
          </a:xfrm>
          <a:prstGeom prst="rect">
            <a:avLst/>
          </a:prstGeom>
        </p:spPr>
        <p:txBody>
          <a:bodyPr vert="horz" lIns="91440" tIns="45720" rIns="91440" bIns="45720" rtlCol="0">
            <a:normAutofit lnSpcReduction="10000"/>
          </a:bodyPr>
          <a:lstStyle/>
          <a:p>
            <a:pPr indent="-228600">
              <a:lnSpc>
                <a:spcPct val="90000"/>
              </a:lnSpc>
              <a:spcAft>
                <a:spcPts val="600"/>
              </a:spcAft>
              <a:buFont typeface="Arial" panose="020B0604020202020204" pitchFamily="34" charset="0"/>
              <a:buChar char="•"/>
            </a:pPr>
            <a:r>
              <a:rPr lang="en-US" sz="4400" b="1" dirty="0">
                <a:solidFill>
                  <a:srgbClr val="2EB4EE"/>
                </a:solidFill>
              </a:rPr>
              <a:t>Problem</a:t>
            </a:r>
          </a:p>
          <a:p>
            <a:pPr indent="-228600">
              <a:lnSpc>
                <a:spcPct val="90000"/>
              </a:lnSpc>
              <a:spcAft>
                <a:spcPts val="600"/>
              </a:spcAft>
              <a:buFont typeface="Arial" panose="020B0604020202020204" pitchFamily="34" charset="0"/>
              <a:buChar char="•"/>
            </a:pPr>
            <a:r>
              <a:rPr lang="en-US" sz="2000" dirty="0"/>
              <a:t>The widespread adoption of face masks as a preventive measure necessitates the development of automated systems that can effectively detect whether individuals are wearing masks in public spaces. Manual monitoring of mask compliance is both labor-intensive and prone to human error. Additionally, enforcement becomes challenging when dealing with large crowds. Therefore, our project addresses the need for an accurate and efficient face mask detection system that can analyze images or video streams, classify instances with or without face masks, and provide real-time feedback. By automating this process, we aim to improve public health measures and contribute to the overall safety of individuals in public spaces.</a:t>
            </a:r>
          </a:p>
        </p:txBody>
      </p:sp>
      <p:sp>
        <p:nvSpPr>
          <p:cNvPr id="403" name="Oval 27">
            <a:extLst>
              <a:ext uri="{FF2B5EF4-FFF2-40B4-BE49-F238E27FC236}">
                <a16:creationId xmlns:a16="http://schemas.microsoft.com/office/drawing/2014/main" id="{3F785A8F-002E-4E7C-A4EE-0423F24488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6045" y="380207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4" name="Oval 29">
            <a:extLst>
              <a:ext uri="{FF2B5EF4-FFF2-40B4-BE49-F238E27FC236}">
                <a16:creationId xmlns:a16="http://schemas.microsoft.com/office/drawing/2014/main" id="{5552F9A4-B078-4FA2-A29A-E70F6045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6045" y="3802078"/>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405" name="Picture 4" descr="Many question marks on black background">
            <a:extLst>
              <a:ext uri="{FF2B5EF4-FFF2-40B4-BE49-F238E27FC236}">
                <a16:creationId xmlns:a16="http://schemas.microsoft.com/office/drawing/2014/main" id="{135DB392-53FB-E119-27A0-88DF3A45C2DB}"/>
              </a:ext>
            </a:extLst>
          </p:cNvPr>
          <p:cNvPicPr>
            <a:picLocks noChangeAspect="1"/>
          </p:cNvPicPr>
          <p:nvPr/>
        </p:nvPicPr>
        <p:blipFill rotWithShape="1">
          <a:blip r:embed="rId2"/>
          <a:srcRect l="38999" r="2" b="2"/>
          <a:stretch/>
        </p:blipFill>
        <p:spPr>
          <a:xfrm>
            <a:off x="7572995" y="1820333"/>
            <a:ext cx="3217333" cy="3217333"/>
          </a:xfrm>
          <a:prstGeom prst="rect">
            <a:avLst/>
          </a:prstGeom>
        </p:spPr>
      </p:pic>
      <p:grpSp>
        <p:nvGrpSpPr>
          <p:cNvPr id="406" name="Graphic 4">
            <a:extLst>
              <a:ext uri="{FF2B5EF4-FFF2-40B4-BE49-F238E27FC236}">
                <a16:creationId xmlns:a16="http://schemas.microsoft.com/office/drawing/2014/main" id="{E7EEFC47-5A1A-4BC0-9CCE-8E2F1C8837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135753" y="4898353"/>
            <a:ext cx="975169" cy="975171"/>
            <a:chOff x="5829300" y="3162300"/>
            <a:chExt cx="532256" cy="532257"/>
          </a:xfrm>
          <a:solidFill>
            <a:schemeClr val="tx1"/>
          </a:solidFill>
        </p:grpSpPr>
        <p:sp>
          <p:nvSpPr>
            <p:cNvPr id="33" name="Freeform: Shape 32">
              <a:extLst>
                <a:ext uri="{FF2B5EF4-FFF2-40B4-BE49-F238E27FC236}">
                  <a16:creationId xmlns:a16="http://schemas.microsoft.com/office/drawing/2014/main" id="{569E79C8-38A5-45F9-945F-935B056618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1F23F4A9-D368-45FC-BE17-5AE7B3D2BC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30E359B9-2553-4BF7-9253-DD7C6C725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DF9101C1-DB2F-4A51-BFCF-E56AA9D7B8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76A0E25F-E8AC-43C3-92E1-630040C0EB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407" name="Freeform: Shape 37">
              <a:extLst>
                <a:ext uri="{FF2B5EF4-FFF2-40B4-BE49-F238E27FC236}">
                  <a16:creationId xmlns:a16="http://schemas.microsoft.com/office/drawing/2014/main" id="{8FEFC1B0-3611-4239-A35C-0A72C1AA44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408" name="Freeform: Shape 38">
              <a:extLst>
                <a:ext uri="{FF2B5EF4-FFF2-40B4-BE49-F238E27FC236}">
                  <a16:creationId xmlns:a16="http://schemas.microsoft.com/office/drawing/2014/main" id="{0BC7390E-9D9D-4C6A-B8B7-168D94FAFB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409" name="Freeform: Shape 39">
              <a:extLst>
                <a:ext uri="{FF2B5EF4-FFF2-40B4-BE49-F238E27FC236}">
                  <a16:creationId xmlns:a16="http://schemas.microsoft.com/office/drawing/2014/main" id="{B8A0E0EA-1232-409E-BEAC-059E2E0980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410" name="Freeform: Shape 40">
              <a:extLst>
                <a:ext uri="{FF2B5EF4-FFF2-40B4-BE49-F238E27FC236}">
                  <a16:creationId xmlns:a16="http://schemas.microsoft.com/office/drawing/2014/main" id="{630765A6-867B-4402-BC11-C0D43452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411" name="Freeform: Shape 41">
              <a:extLst>
                <a:ext uri="{FF2B5EF4-FFF2-40B4-BE49-F238E27FC236}">
                  <a16:creationId xmlns:a16="http://schemas.microsoft.com/office/drawing/2014/main" id="{1F6BB45C-BD66-4CD7-A522-A10F8B077B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412" name="Freeform: Shape 42">
              <a:extLst>
                <a:ext uri="{FF2B5EF4-FFF2-40B4-BE49-F238E27FC236}">
                  <a16:creationId xmlns:a16="http://schemas.microsoft.com/office/drawing/2014/main" id="{6116CBF8-8641-4F3A-8D12-6EAF96CF3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13" name="Freeform: Shape 43">
              <a:extLst>
                <a:ext uri="{FF2B5EF4-FFF2-40B4-BE49-F238E27FC236}">
                  <a16:creationId xmlns:a16="http://schemas.microsoft.com/office/drawing/2014/main" id="{C8FC9AA3-7B63-4082-885D-8FCEE9798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14" name="Freeform: Shape 44">
              <a:extLst>
                <a:ext uri="{FF2B5EF4-FFF2-40B4-BE49-F238E27FC236}">
                  <a16:creationId xmlns:a16="http://schemas.microsoft.com/office/drawing/2014/main" id="{348DC3B5-F54E-4473-A0BB-948DEF2ECE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grpSp>
        <p:nvGrpSpPr>
          <p:cNvPr id="415" name="Graphic 4">
            <a:extLst>
              <a:ext uri="{FF2B5EF4-FFF2-40B4-BE49-F238E27FC236}">
                <a16:creationId xmlns:a16="http://schemas.microsoft.com/office/drawing/2014/main" id="{1FF507E3-BA7A-40FD-AA5A-25D99D470B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135753" y="4898353"/>
            <a:ext cx="975169" cy="975171"/>
            <a:chOff x="5829300" y="3162300"/>
            <a:chExt cx="532256" cy="532257"/>
          </a:xfrm>
          <a:solidFill>
            <a:schemeClr val="tx1">
              <a:alpha val="60000"/>
            </a:schemeClr>
          </a:solidFill>
        </p:grpSpPr>
        <p:sp>
          <p:nvSpPr>
            <p:cNvPr id="416" name="Freeform: Shape 47">
              <a:extLst>
                <a:ext uri="{FF2B5EF4-FFF2-40B4-BE49-F238E27FC236}">
                  <a16:creationId xmlns:a16="http://schemas.microsoft.com/office/drawing/2014/main" id="{300A9522-B994-4391-8102-8445B58547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417" name="Freeform: Shape 48">
              <a:extLst>
                <a:ext uri="{FF2B5EF4-FFF2-40B4-BE49-F238E27FC236}">
                  <a16:creationId xmlns:a16="http://schemas.microsoft.com/office/drawing/2014/main" id="{8BEDD2B3-194D-4EC3-AF22-18876AFA76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418" name="Freeform: Shape 49">
              <a:extLst>
                <a:ext uri="{FF2B5EF4-FFF2-40B4-BE49-F238E27FC236}">
                  <a16:creationId xmlns:a16="http://schemas.microsoft.com/office/drawing/2014/main" id="{BFECD9CE-87C5-4B66-B08E-522187EDF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419" name="Freeform: Shape 50">
              <a:extLst>
                <a:ext uri="{FF2B5EF4-FFF2-40B4-BE49-F238E27FC236}">
                  <a16:creationId xmlns:a16="http://schemas.microsoft.com/office/drawing/2014/main" id="{92C718D2-9EDD-466F-AC0F-228D36C434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420" name="Freeform: Shape 51">
              <a:extLst>
                <a:ext uri="{FF2B5EF4-FFF2-40B4-BE49-F238E27FC236}">
                  <a16:creationId xmlns:a16="http://schemas.microsoft.com/office/drawing/2014/main" id="{7B59CBFD-22E8-48BF-8B69-0EA0B7EDB7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421" name="Freeform: Shape 52">
              <a:extLst>
                <a:ext uri="{FF2B5EF4-FFF2-40B4-BE49-F238E27FC236}">
                  <a16:creationId xmlns:a16="http://schemas.microsoft.com/office/drawing/2014/main" id="{8B351CD2-A889-4360-9FFF-D2F7EA88C5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422" name="Freeform: Shape 53">
              <a:extLst>
                <a:ext uri="{FF2B5EF4-FFF2-40B4-BE49-F238E27FC236}">
                  <a16:creationId xmlns:a16="http://schemas.microsoft.com/office/drawing/2014/main" id="{33D4147F-B4C8-4F56-A95B-22E67D0807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423" name="Freeform: Shape 54">
              <a:extLst>
                <a:ext uri="{FF2B5EF4-FFF2-40B4-BE49-F238E27FC236}">
                  <a16:creationId xmlns:a16="http://schemas.microsoft.com/office/drawing/2014/main" id="{6348CD5F-236C-4E35-958A-DAA3D2CDD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424" name="Freeform: Shape 55">
              <a:extLst>
                <a:ext uri="{FF2B5EF4-FFF2-40B4-BE49-F238E27FC236}">
                  <a16:creationId xmlns:a16="http://schemas.microsoft.com/office/drawing/2014/main" id="{642B0084-6A61-4D01-B273-95FBA380A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425" name="Freeform: Shape 56">
              <a:extLst>
                <a:ext uri="{FF2B5EF4-FFF2-40B4-BE49-F238E27FC236}">
                  <a16:creationId xmlns:a16="http://schemas.microsoft.com/office/drawing/2014/main" id="{FB9340D4-E554-443E-80FD-3F4C8A2B1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426" name="Freeform: Shape 57">
              <a:extLst>
                <a:ext uri="{FF2B5EF4-FFF2-40B4-BE49-F238E27FC236}">
                  <a16:creationId xmlns:a16="http://schemas.microsoft.com/office/drawing/2014/main" id="{61701EE3-B190-4F46-91F7-E72AB32C61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27" name="Freeform: Shape 58">
              <a:extLst>
                <a:ext uri="{FF2B5EF4-FFF2-40B4-BE49-F238E27FC236}">
                  <a16:creationId xmlns:a16="http://schemas.microsoft.com/office/drawing/2014/main" id="{D5969FC5-CC4B-44DA-B750-7C38558D58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28" name="Freeform: Shape 59">
              <a:extLst>
                <a:ext uri="{FF2B5EF4-FFF2-40B4-BE49-F238E27FC236}">
                  <a16:creationId xmlns:a16="http://schemas.microsoft.com/office/drawing/2014/main" id="{6DA99042-0C0C-494A-ABC8-DA905A1986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8360694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0"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11" name="Freeform: Shape 10">
              <a:extLst>
                <a:ext uri="{FF2B5EF4-FFF2-40B4-BE49-F238E27FC236}">
                  <a16:creationId xmlns:a16="http://schemas.microsoft.com/office/drawing/2014/main" id="{B5E13483-2FB6-4753-8402-06FDC349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88F0DF22-F640-4002-B783-DF1C6A947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C2787B8-7984-4332-B611-D3D3DE898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AF3646C-B3D7-4F57-8FD2-CD93CEB39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C65FA7DA-93A0-43A4-834C-0F1BB9806A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81" name="Oval 16">
            <a:extLst>
              <a:ext uri="{FF2B5EF4-FFF2-40B4-BE49-F238E27FC236}">
                <a16:creationId xmlns:a16="http://schemas.microsoft.com/office/drawing/2014/main" id="{104332FF-8349-42A5-B5C8-5EE3825CE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82" name="Rectangle 1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3" name="Graphic 38">
            <a:extLst>
              <a:ext uri="{FF2B5EF4-FFF2-40B4-BE49-F238E27FC236}">
                <a16:creationId xmlns:a16="http://schemas.microsoft.com/office/drawing/2014/main" id="{A3709225-45BD-4CB5-BED5-6A68EDA5554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22669" y="764273"/>
            <a:ext cx="1910252" cy="709660"/>
            <a:chOff x="2267504" y="2540250"/>
            <a:chExt cx="1990951" cy="739640"/>
          </a:xfrm>
          <a:solidFill>
            <a:schemeClr val="tx1"/>
          </a:solidFill>
        </p:grpSpPr>
        <p:sp>
          <p:nvSpPr>
            <p:cNvPr id="22" name="Freeform: Shape 21">
              <a:extLst>
                <a:ext uri="{FF2B5EF4-FFF2-40B4-BE49-F238E27FC236}">
                  <a16:creationId xmlns:a16="http://schemas.microsoft.com/office/drawing/2014/main" id="{8C942C2B-45B1-458A-8005-9D3AB3433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13F7C494-DAD3-45A9-B68C-D69E3DED5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grpSp>
        <p:nvGrpSpPr>
          <p:cNvPr id="84" name="Graphic 38">
            <a:extLst>
              <a:ext uri="{FF2B5EF4-FFF2-40B4-BE49-F238E27FC236}">
                <a16:creationId xmlns:a16="http://schemas.microsoft.com/office/drawing/2014/main" id="{BC9D362F-A0BC-46E8-B739-CC9BEBDA5B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22669" y="764273"/>
            <a:ext cx="1910252" cy="709660"/>
            <a:chOff x="2267504" y="2540250"/>
            <a:chExt cx="1990951" cy="739640"/>
          </a:xfrm>
          <a:solidFill>
            <a:schemeClr val="tx1">
              <a:alpha val="60000"/>
            </a:schemeClr>
          </a:solidFill>
        </p:grpSpPr>
        <p:sp>
          <p:nvSpPr>
            <p:cNvPr id="26" name="Freeform: Shape 25">
              <a:extLst>
                <a:ext uri="{FF2B5EF4-FFF2-40B4-BE49-F238E27FC236}">
                  <a16:creationId xmlns:a16="http://schemas.microsoft.com/office/drawing/2014/main" id="{DBA52944-DE64-4F5C-B8FC-B70E68B5E0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56C7690-20D4-475A-BC10-531EE3E15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3" name="TextBox 2">
            <a:extLst>
              <a:ext uri="{FF2B5EF4-FFF2-40B4-BE49-F238E27FC236}">
                <a16:creationId xmlns:a16="http://schemas.microsoft.com/office/drawing/2014/main" id="{5FE98F65-FE18-B7A6-A283-3EF85FAEAB69}"/>
              </a:ext>
            </a:extLst>
          </p:cNvPr>
          <p:cNvSpPr txBox="1"/>
          <p:nvPr/>
        </p:nvSpPr>
        <p:spPr>
          <a:xfrm>
            <a:off x="198249" y="1336619"/>
            <a:ext cx="6498689" cy="5450261"/>
          </a:xfrm>
          <a:prstGeom prst="rect">
            <a:avLst/>
          </a:prstGeom>
        </p:spPr>
        <p:txBody>
          <a:bodyPr vert="horz" lIns="91440" tIns="45720" rIns="91440" bIns="45720" rtlCol="0">
            <a:normAutofit fontScale="85000" lnSpcReduction="20000"/>
          </a:bodyPr>
          <a:lstStyle/>
          <a:p>
            <a:pPr indent="-228600">
              <a:lnSpc>
                <a:spcPct val="90000"/>
              </a:lnSpc>
              <a:spcAft>
                <a:spcPts val="600"/>
              </a:spcAft>
              <a:buFont typeface="Arial" panose="020B0604020202020204" pitchFamily="34" charset="0"/>
              <a:buChar char="•"/>
            </a:pPr>
            <a:r>
              <a:rPr lang="en-US" sz="4400" b="1" dirty="0">
                <a:solidFill>
                  <a:srgbClr val="2EB4EE"/>
                </a:solidFill>
              </a:rPr>
              <a:t>Proposed Work</a:t>
            </a:r>
          </a:p>
          <a:p>
            <a:pPr indent="-228600">
              <a:lnSpc>
                <a:spcPct val="90000"/>
              </a:lnSpc>
              <a:spcAft>
                <a:spcPts val="600"/>
              </a:spcAft>
              <a:buFont typeface="Arial" panose="020B0604020202020204" pitchFamily="34" charset="0"/>
              <a:buChar char="•"/>
            </a:pPr>
            <a:r>
              <a:rPr lang="en-US" sz="2400" dirty="0"/>
              <a:t>Our face mask detection system consists of several key steps. First, we collected a large dataset of labeled images containing individuals with and without face masks. We preprocessed the data by resizing and augmenting the images to improve the model's robustness. Next, we utilized state-of-the-art NLP techniques and 6 models, such as DenseNet121, MobileNetV2, ResNet50, InceptionV3, </a:t>
            </a:r>
            <a:r>
              <a:rPr lang="en-US" sz="2400" dirty="0" err="1"/>
              <a:t>Xception</a:t>
            </a:r>
            <a:r>
              <a:rPr lang="en-US" sz="2400" dirty="0"/>
              <a:t>, ResNet101V2 and Convolutional Neural Networks (CNN) model , to extract features from both textual and visual data. By combining these modalities, we trained a deep learning model to classify instances into two categories: 'with mask' and 'without mask.' The model was trained using a combination of supervised learning and transfer learning approaches. We fine-tuned the pre-trained model on our dataset to improve its performance. Additionally, we implemented a real-time face detection algorithm to facilitate the detection of faces in images or video streams. Our system is designed to provide fast and accurate results, enabling effective monitoring and enforcement of mask-wearing guidelines."</a:t>
            </a:r>
          </a:p>
        </p:txBody>
      </p:sp>
      <p:sp>
        <p:nvSpPr>
          <p:cNvPr id="85" name="Oval 28">
            <a:extLst>
              <a:ext uri="{FF2B5EF4-FFF2-40B4-BE49-F238E27FC236}">
                <a16:creationId xmlns:a16="http://schemas.microsoft.com/office/drawing/2014/main" id="{7665E5EC-40DD-4076-879B-B07223D5A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6045"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6" name="Oval 30">
            <a:extLst>
              <a:ext uri="{FF2B5EF4-FFF2-40B4-BE49-F238E27FC236}">
                <a16:creationId xmlns:a16="http://schemas.microsoft.com/office/drawing/2014/main" id="{96F7F90D-227A-418D-9A0A-2E04468C6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6045" y="4752208"/>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Picture 4">
            <a:extLst>
              <a:ext uri="{FF2B5EF4-FFF2-40B4-BE49-F238E27FC236}">
                <a16:creationId xmlns:a16="http://schemas.microsoft.com/office/drawing/2014/main" id="{4D2CD2F4-4CDA-ECEC-1CAF-CB0E39CA66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62555" y="1551629"/>
            <a:ext cx="2638212" cy="3217333"/>
          </a:xfrm>
          <a:prstGeom prst="rect">
            <a:avLst/>
          </a:prstGeom>
        </p:spPr>
      </p:pic>
      <p:grpSp>
        <p:nvGrpSpPr>
          <p:cNvPr id="87" name="Graphic 4">
            <a:extLst>
              <a:ext uri="{FF2B5EF4-FFF2-40B4-BE49-F238E27FC236}">
                <a16:creationId xmlns:a16="http://schemas.microsoft.com/office/drawing/2014/main" id="{E2DB0E87-A743-40DF-A082-9D0767DC42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135753" y="4903343"/>
            <a:ext cx="975169" cy="975171"/>
            <a:chOff x="5829300" y="3162300"/>
            <a:chExt cx="532256" cy="532257"/>
          </a:xfrm>
          <a:solidFill>
            <a:schemeClr val="tx1"/>
          </a:solidFill>
        </p:grpSpPr>
        <p:sp>
          <p:nvSpPr>
            <p:cNvPr id="34" name="Freeform: Shape 33">
              <a:extLst>
                <a:ext uri="{FF2B5EF4-FFF2-40B4-BE49-F238E27FC236}">
                  <a16:creationId xmlns:a16="http://schemas.microsoft.com/office/drawing/2014/main" id="{3C4CB329-05C8-413D-9C7D-0D09719771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455A2053-BA33-4AD1-AE53-12E0B713D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6B486E5-C097-4CB7-8E4E-651DB6E068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2F1E8012-3B20-4A44-93FB-9CB5882D53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ADD32FA-095F-48AB-AA71-053F4D7A53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D8B29E0D-87FE-476C-A364-9680E4DE1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1431F908-419F-44CA-8BA2-BB96254CC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456E902C-1CA2-4A3D-8C73-5537C04E7B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D26707B0-58E2-46EF-A5B0-515DD2BD33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E890154F-9612-499A-A309-D0E7F20F7D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41467740-8E67-48D4-847A-8DD3AD454F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6D73D957-ED24-4DD6-8B95-237396544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7D024E57-FA5B-4FC0-AAB1-16E4F8FC3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grpSp>
        <p:nvGrpSpPr>
          <p:cNvPr id="88" name="Graphic 4">
            <a:extLst>
              <a:ext uri="{FF2B5EF4-FFF2-40B4-BE49-F238E27FC236}">
                <a16:creationId xmlns:a16="http://schemas.microsoft.com/office/drawing/2014/main" id="{AAA73A3E-7B86-4D04-B8D7-C566697E52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135753" y="4903343"/>
            <a:ext cx="975169" cy="975171"/>
            <a:chOff x="5829300" y="3162300"/>
            <a:chExt cx="532256" cy="532257"/>
          </a:xfrm>
          <a:solidFill>
            <a:schemeClr val="tx1">
              <a:alpha val="60000"/>
            </a:schemeClr>
          </a:solidFill>
        </p:grpSpPr>
        <p:sp>
          <p:nvSpPr>
            <p:cNvPr id="49" name="Freeform: Shape 48">
              <a:extLst>
                <a:ext uri="{FF2B5EF4-FFF2-40B4-BE49-F238E27FC236}">
                  <a16:creationId xmlns:a16="http://schemas.microsoft.com/office/drawing/2014/main" id="{1490932E-B0A8-480B-AA47-673D90BDC4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DCA4BAFD-9F09-472D-B03B-8191FB75AA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67D5D29-0826-40F5-BD36-3F594CC5D2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C4CC2EAE-558B-4335-89A8-5C4DC70E0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F2B87642-ADE1-4FFB-A934-4BF2FD17C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9CD3D3DF-A163-4B1E-A95E-96630955F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36A15EA9-0256-417D-AC7F-6A0AC9EFF1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F254976A-4809-49C6-9043-98C676C8B8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64202E5B-07F3-45F4-96FD-6FD0E98F44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9B42F12C-1A6E-462E-99E4-4213B57C8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C9A8868-4142-4A34-B40A-E34E03081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40A35967-9A1D-4088-B5F9-7CECDD700F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295E6DA-CA8A-466A-8F34-033A482B27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5724750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11" name="Freeform: Shape 10">
              <a:extLst>
                <a:ext uri="{FF2B5EF4-FFF2-40B4-BE49-F238E27FC236}">
                  <a16:creationId xmlns:a16="http://schemas.microsoft.com/office/drawing/2014/main" id="{B5E13483-2FB6-4753-8402-06FDC349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88F0DF22-F640-4002-B783-DF1C6A947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C2787B8-7984-4332-B611-D3D3DE898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AF3646C-B3D7-4F57-8FD2-CD93CEB39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C65FA7DA-93A0-43A4-834C-0F1BB9806A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7" name="Oval 16">
            <a:extLst>
              <a:ext uri="{FF2B5EF4-FFF2-40B4-BE49-F238E27FC236}">
                <a16:creationId xmlns:a16="http://schemas.microsoft.com/office/drawing/2014/main" id="{104332FF-8349-42A5-B5C8-5EE3825CE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19" name="Rectangle 1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aphic 38">
            <a:extLst>
              <a:ext uri="{FF2B5EF4-FFF2-40B4-BE49-F238E27FC236}">
                <a16:creationId xmlns:a16="http://schemas.microsoft.com/office/drawing/2014/main" id="{A3709225-45BD-4CB5-BED5-6A68EDA5554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22669" y="764273"/>
            <a:ext cx="1910252" cy="709660"/>
            <a:chOff x="2267504" y="2540250"/>
            <a:chExt cx="1990951" cy="739640"/>
          </a:xfrm>
          <a:solidFill>
            <a:schemeClr val="tx1"/>
          </a:solidFill>
        </p:grpSpPr>
        <p:sp>
          <p:nvSpPr>
            <p:cNvPr id="22" name="Freeform: Shape 21">
              <a:extLst>
                <a:ext uri="{FF2B5EF4-FFF2-40B4-BE49-F238E27FC236}">
                  <a16:creationId xmlns:a16="http://schemas.microsoft.com/office/drawing/2014/main" id="{8C942C2B-45B1-458A-8005-9D3AB3433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13F7C494-DAD3-45A9-B68C-D69E3DED5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grpSp>
        <p:nvGrpSpPr>
          <p:cNvPr id="25" name="Graphic 38">
            <a:extLst>
              <a:ext uri="{FF2B5EF4-FFF2-40B4-BE49-F238E27FC236}">
                <a16:creationId xmlns:a16="http://schemas.microsoft.com/office/drawing/2014/main" id="{BC9D362F-A0BC-46E8-B739-CC9BEBDA5B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22669" y="764273"/>
            <a:ext cx="1910252" cy="709660"/>
            <a:chOff x="2267504" y="2540250"/>
            <a:chExt cx="1990951" cy="739640"/>
          </a:xfrm>
          <a:solidFill>
            <a:schemeClr val="tx1">
              <a:alpha val="60000"/>
            </a:schemeClr>
          </a:solidFill>
        </p:grpSpPr>
        <p:sp>
          <p:nvSpPr>
            <p:cNvPr id="26" name="Freeform: Shape 25">
              <a:extLst>
                <a:ext uri="{FF2B5EF4-FFF2-40B4-BE49-F238E27FC236}">
                  <a16:creationId xmlns:a16="http://schemas.microsoft.com/office/drawing/2014/main" id="{DBA52944-DE64-4F5C-B8FC-B70E68B5E0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56C7690-20D4-475A-BC10-531EE3E15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3" name="TextBox 2">
            <a:extLst>
              <a:ext uri="{FF2B5EF4-FFF2-40B4-BE49-F238E27FC236}">
                <a16:creationId xmlns:a16="http://schemas.microsoft.com/office/drawing/2014/main" id="{3FF52C1F-0D41-BDFE-E23A-F8E67E253DA4}"/>
              </a:ext>
            </a:extLst>
          </p:cNvPr>
          <p:cNvSpPr txBox="1"/>
          <p:nvPr/>
        </p:nvSpPr>
        <p:spPr>
          <a:xfrm>
            <a:off x="248926" y="1635726"/>
            <a:ext cx="6630599" cy="435133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4400" b="1" dirty="0">
                <a:solidFill>
                  <a:srgbClr val="14A9EC"/>
                </a:solidFill>
              </a:rPr>
              <a:t>Results and Comparison</a:t>
            </a:r>
          </a:p>
          <a:p>
            <a:pPr indent="-228600">
              <a:lnSpc>
                <a:spcPct val="90000"/>
              </a:lnSpc>
              <a:spcAft>
                <a:spcPts val="600"/>
              </a:spcAft>
              <a:buFont typeface="Arial" panose="020B0604020202020204" pitchFamily="34" charset="0"/>
              <a:buChar char="•"/>
            </a:pPr>
            <a:r>
              <a:rPr lang="en-US" sz="2000" dirty="0"/>
              <a:t>We evaluated the performance of our face mask detection system on a separate test dataset. Our model achieved an accuracy of 99%, precision of 99%, recall of 99%, and an F1 score of 99%. These results demonstrate the effectiveness of our approach in accurately identifying instances with or without face masks.</a:t>
            </a:r>
          </a:p>
        </p:txBody>
      </p:sp>
      <p:sp>
        <p:nvSpPr>
          <p:cNvPr id="29" name="Oval 28">
            <a:extLst>
              <a:ext uri="{FF2B5EF4-FFF2-40B4-BE49-F238E27FC236}">
                <a16:creationId xmlns:a16="http://schemas.microsoft.com/office/drawing/2014/main" id="{7665E5EC-40DD-4076-879B-B07223D5A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6045"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Oval 30">
            <a:extLst>
              <a:ext uri="{FF2B5EF4-FFF2-40B4-BE49-F238E27FC236}">
                <a16:creationId xmlns:a16="http://schemas.microsoft.com/office/drawing/2014/main" id="{96F7F90D-227A-418D-9A0A-2E04468C6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6045" y="4752208"/>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7" name="Graphic 6" descr="Fingerprint">
            <a:extLst>
              <a:ext uri="{FF2B5EF4-FFF2-40B4-BE49-F238E27FC236}">
                <a16:creationId xmlns:a16="http://schemas.microsoft.com/office/drawing/2014/main" id="{3E6C910B-E019-08CF-6784-0369409EEF2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72995" y="1551629"/>
            <a:ext cx="3217333" cy="3217333"/>
          </a:xfrm>
          <a:prstGeom prst="rect">
            <a:avLst/>
          </a:prstGeom>
        </p:spPr>
      </p:pic>
      <p:grpSp>
        <p:nvGrpSpPr>
          <p:cNvPr id="33" name="Graphic 4">
            <a:extLst>
              <a:ext uri="{FF2B5EF4-FFF2-40B4-BE49-F238E27FC236}">
                <a16:creationId xmlns:a16="http://schemas.microsoft.com/office/drawing/2014/main" id="{E2DB0E87-A743-40DF-A082-9D0767DC42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135753" y="4903343"/>
            <a:ext cx="975169" cy="975171"/>
            <a:chOff x="5829300" y="3162300"/>
            <a:chExt cx="532256" cy="532257"/>
          </a:xfrm>
          <a:solidFill>
            <a:schemeClr val="tx1"/>
          </a:solidFill>
        </p:grpSpPr>
        <p:sp>
          <p:nvSpPr>
            <p:cNvPr id="34" name="Freeform: Shape 33">
              <a:extLst>
                <a:ext uri="{FF2B5EF4-FFF2-40B4-BE49-F238E27FC236}">
                  <a16:creationId xmlns:a16="http://schemas.microsoft.com/office/drawing/2014/main" id="{3C4CB329-05C8-413D-9C7D-0D09719771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455A2053-BA33-4AD1-AE53-12E0B713D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6B486E5-C097-4CB7-8E4E-651DB6E068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2F1E8012-3B20-4A44-93FB-9CB5882D53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ADD32FA-095F-48AB-AA71-053F4D7A53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D8B29E0D-87FE-476C-A364-9680E4DE1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1431F908-419F-44CA-8BA2-BB96254CC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456E902C-1CA2-4A3D-8C73-5537C04E7B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D26707B0-58E2-46EF-A5B0-515DD2BD33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E890154F-9612-499A-A309-D0E7F20F7D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41467740-8E67-48D4-847A-8DD3AD454F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6D73D957-ED24-4DD6-8B95-237396544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7D024E57-FA5B-4FC0-AAB1-16E4F8FC3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grpSp>
        <p:nvGrpSpPr>
          <p:cNvPr id="48" name="Graphic 4">
            <a:extLst>
              <a:ext uri="{FF2B5EF4-FFF2-40B4-BE49-F238E27FC236}">
                <a16:creationId xmlns:a16="http://schemas.microsoft.com/office/drawing/2014/main" id="{AAA73A3E-7B86-4D04-B8D7-C566697E52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135753" y="4903343"/>
            <a:ext cx="975169" cy="975171"/>
            <a:chOff x="5829300" y="3162300"/>
            <a:chExt cx="532256" cy="532257"/>
          </a:xfrm>
          <a:solidFill>
            <a:schemeClr val="tx1">
              <a:alpha val="60000"/>
            </a:schemeClr>
          </a:solidFill>
        </p:grpSpPr>
        <p:sp>
          <p:nvSpPr>
            <p:cNvPr id="49" name="Freeform: Shape 48">
              <a:extLst>
                <a:ext uri="{FF2B5EF4-FFF2-40B4-BE49-F238E27FC236}">
                  <a16:creationId xmlns:a16="http://schemas.microsoft.com/office/drawing/2014/main" id="{1490932E-B0A8-480B-AA47-673D90BDC4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DCA4BAFD-9F09-472D-B03B-8191FB75AA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67D5D29-0826-40F5-BD36-3F594CC5D2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C4CC2EAE-558B-4335-89A8-5C4DC70E0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F2B87642-ADE1-4FFB-A934-4BF2FD17C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9CD3D3DF-A163-4B1E-A95E-96630955F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36A15EA9-0256-417D-AC7F-6A0AC9EFF1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F254976A-4809-49C6-9043-98C676C8B8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64202E5B-07F3-45F4-96FD-6FD0E98F44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9B42F12C-1A6E-462E-99E4-4213B57C8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C9A8868-4142-4A34-B40A-E34E03081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40A35967-9A1D-4088-B5F9-7CECDD700F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295E6DA-CA8A-466A-8F34-033A482B27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461618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77"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378" name="Freeform: Shape 13">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79" name="Freeform: Shape 14">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80" name="Freeform: Shape 15">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81" name="Freeform: Shape 16">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82" name="Freeform: Shape 17">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83" name="Oval 19">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384" name="Rectangle 21">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18"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extBox 1">
            <a:extLst>
              <a:ext uri="{FF2B5EF4-FFF2-40B4-BE49-F238E27FC236}">
                <a16:creationId xmlns:a16="http://schemas.microsoft.com/office/drawing/2014/main" id="{868B4312-7616-3A19-C50E-4D0127076B05}"/>
              </a:ext>
            </a:extLst>
          </p:cNvPr>
          <p:cNvSpPr txBox="1"/>
          <p:nvPr/>
        </p:nvSpPr>
        <p:spPr>
          <a:xfrm>
            <a:off x="266088" y="204046"/>
            <a:ext cx="2696920" cy="1677843"/>
          </a:xfrm>
          <a:prstGeom prst="rect">
            <a:avLst/>
          </a:prstGeom>
        </p:spPr>
        <p:txBody>
          <a:bodyPr vert="horz" lIns="91440" tIns="45720" rIns="91440" bIns="45720" rtlCol="0" anchor="b">
            <a:normAutofit lnSpcReduction="10000"/>
          </a:bodyPr>
          <a:lstStyle/>
          <a:p>
            <a:pPr>
              <a:lnSpc>
                <a:spcPct val="90000"/>
              </a:lnSpc>
              <a:spcBef>
                <a:spcPct val="0"/>
              </a:spcBef>
              <a:spcAft>
                <a:spcPts val="600"/>
              </a:spcAft>
            </a:pPr>
            <a:r>
              <a:rPr lang="en-US" sz="2400" b="1" cap="all" spc="1500" dirty="0">
                <a:solidFill>
                  <a:srgbClr val="2EB4EE"/>
                </a:solidFill>
                <a:latin typeface="+mj-lt"/>
                <a:ea typeface="Source Sans Pro SemiBold" panose="020B0603030403020204" pitchFamily="34" charset="0"/>
                <a:cs typeface="+mj-cs"/>
              </a:rPr>
              <a:t>Screenshots of some models</a:t>
            </a:r>
          </a:p>
        </p:txBody>
      </p:sp>
      <p:grpSp>
        <p:nvGrpSpPr>
          <p:cNvPr id="385" name="Group 23">
            <a:extLst>
              <a:ext uri="{FF2B5EF4-FFF2-40B4-BE49-F238E27FC236}">
                <a16:creationId xmlns:a16="http://schemas.microsoft.com/office/drawing/2014/main" id="{C0E9A380-1908-4E35-B312-70940193A5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75117" y="956606"/>
            <a:ext cx="1598829" cy="531293"/>
            <a:chOff x="6491531" y="1420258"/>
            <a:chExt cx="1598829" cy="531293"/>
          </a:xfrm>
          <a:solidFill>
            <a:schemeClr val="tx1"/>
          </a:solidFill>
        </p:grpSpPr>
        <p:grpSp>
          <p:nvGrpSpPr>
            <p:cNvPr id="25" name="Graphic 190">
              <a:extLst>
                <a:ext uri="{FF2B5EF4-FFF2-40B4-BE49-F238E27FC236}">
                  <a16:creationId xmlns:a16="http://schemas.microsoft.com/office/drawing/2014/main" id="{8D29AD67-FC80-4A40-BB36-3CF8142F0E7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29" name="Freeform: Shape 28">
                <a:extLst>
                  <a:ext uri="{FF2B5EF4-FFF2-40B4-BE49-F238E27FC236}">
                    <a16:creationId xmlns:a16="http://schemas.microsoft.com/office/drawing/2014/main" id="{727BE65A-8CAB-4370-9C75-2F386FC9D7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386" name="Freeform: Shape 29">
                <a:extLst>
                  <a:ext uri="{FF2B5EF4-FFF2-40B4-BE49-F238E27FC236}">
                    <a16:creationId xmlns:a16="http://schemas.microsoft.com/office/drawing/2014/main" id="{433150E5-B637-478C-BFCB-0FAD74ECB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387" name="Graphic 190">
              <a:extLst>
                <a:ext uri="{FF2B5EF4-FFF2-40B4-BE49-F238E27FC236}">
                  <a16:creationId xmlns:a16="http://schemas.microsoft.com/office/drawing/2014/main" id="{F8C57260-3E14-43CF-820D-E9E17313EFE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27" name="Freeform: Shape 26">
                <a:extLst>
                  <a:ext uri="{FF2B5EF4-FFF2-40B4-BE49-F238E27FC236}">
                    <a16:creationId xmlns:a16="http://schemas.microsoft.com/office/drawing/2014/main" id="{3A91B04A-0049-4E34-B3A8-81D7EEEF24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388" name="Freeform: Shape 27">
                <a:extLst>
                  <a:ext uri="{FF2B5EF4-FFF2-40B4-BE49-F238E27FC236}">
                    <a16:creationId xmlns:a16="http://schemas.microsoft.com/office/drawing/2014/main" id="{8CE97B6C-372A-4BE4-B243-C421A79A9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pic>
        <p:nvPicPr>
          <p:cNvPr id="8" name="Picture 7" descr="A picture containing text, screenshot, line, plot&#10;&#10;Description automatically generated">
            <a:extLst>
              <a:ext uri="{FF2B5EF4-FFF2-40B4-BE49-F238E27FC236}">
                <a16:creationId xmlns:a16="http://schemas.microsoft.com/office/drawing/2014/main" id="{70EEBC84-BF5E-FF62-4784-38F5CC621D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4422" y="3969698"/>
            <a:ext cx="4330959" cy="2656570"/>
          </a:xfrm>
          <a:prstGeom prst="rect">
            <a:avLst/>
          </a:prstGeom>
        </p:spPr>
      </p:pic>
      <p:grpSp>
        <p:nvGrpSpPr>
          <p:cNvPr id="389" name="Group 31">
            <a:extLst>
              <a:ext uri="{FF2B5EF4-FFF2-40B4-BE49-F238E27FC236}">
                <a16:creationId xmlns:a16="http://schemas.microsoft.com/office/drawing/2014/main" id="{F7B9A7A6-50FB-49B0-AACB-6EE9D3EE5F4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59147" y="365562"/>
            <a:ext cx="932200" cy="932200"/>
            <a:chOff x="10791258" y="619275"/>
            <a:chExt cx="932200" cy="932200"/>
          </a:xfrm>
        </p:grpSpPr>
        <p:sp>
          <p:nvSpPr>
            <p:cNvPr id="390" name="Graphic 212">
              <a:extLst>
                <a:ext uri="{FF2B5EF4-FFF2-40B4-BE49-F238E27FC236}">
                  <a16:creationId xmlns:a16="http://schemas.microsoft.com/office/drawing/2014/main" id="{5CA2BFF4-92B4-4A79-AD5D-E37093FD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91" name="Graphic 212">
              <a:extLst>
                <a:ext uri="{FF2B5EF4-FFF2-40B4-BE49-F238E27FC236}">
                  <a16:creationId xmlns:a16="http://schemas.microsoft.com/office/drawing/2014/main" id="{D8D7428A-9600-4106-8809-FAB0B9B6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392" name="Group 35">
            <a:extLst>
              <a:ext uri="{FF2B5EF4-FFF2-40B4-BE49-F238E27FC236}">
                <a16:creationId xmlns:a16="http://schemas.microsoft.com/office/drawing/2014/main" id="{0B535AD8-A170-4FC2-8F27-7D6E95C2FE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05439" y="1894015"/>
            <a:ext cx="1781105" cy="1781136"/>
            <a:chOff x="10154385" y="4452524"/>
            <a:chExt cx="1443404" cy="1443428"/>
          </a:xfrm>
          <a:solidFill>
            <a:schemeClr val="tx1"/>
          </a:solidFill>
        </p:grpSpPr>
        <p:grpSp>
          <p:nvGrpSpPr>
            <p:cNvPr id="393" name="Graphic 4">
              <a:extLst>
                <a:ext uri="{FF2B5EF4-FFF2-40B4-BE49-F238E27FC236}">
                  <a16:creationId xmlns:a16="http://schemas.microsoft.com/office/drawing/2014/main" id="{47BAFB6E-560E-4C90-9D9E-AD24B377EF6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208" name="Freeform: Shape 207">
                <a:extLst>
                  <a:ext uri="{FF2B5EF4-FFF2-40B4-BE49-F238E27FC236}">
                    <a16:creationId xmlns:a16="http://schemas.microsoft.com/office/drawing/2014/main" id="{24926C52-9E39-4F63-BA5D-AB6B632CD9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874BFE42-64FE-4810-9861-25DA24C3EE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35BC51E3-6575-4C87-86B0-21BE8914DB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16F2BAA9-94BB-44A8-B19B-7AB4B871B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060AC410-8609-4A46-96D7-879FB39DD6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D048D0F4-C84C-4A64-B043-7EF779F622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111C7C83-4A89-44FE-BE75-372D75CA94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68B31F92-BAC8-4036-926E-E68BB44AE2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F451761D-C63A-4EDC-A72A-A30C5122FB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6A385E7F-6577-428A-BF5C-2FED98E8C9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8F31EC6B-F22C-47E8-8E99-A57F87D13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9AB73E0D-E237-46F4-A00E-717BD13790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A3283147-CEBE-42F2-885F-AFF518281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5800567D-1C1B-490B-93A2-22B20841E9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A12B197A-DC4D-473B-88A7-3420D54A5E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A3EA30D4-FAEC-44EF-90F5-4CEBA30C74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3CEB4962-E6BE-47FD-A103-672FC223C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25DA12E-A416-4BE9-8646-E01A3DF5E0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9CA8EDEA-F4A5-44D0-BA5C-AEE64ED42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A803681A-E99A-4E5C-84A9-82589DE944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BAB1707D-886F-4B0C-9E74-DE2EB8E66C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8285D214-0E01-44EF-A428-7500F26DC1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BD4DF2F6-0BD6-4559-A761-930E12BF5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45A6845C-94B1-4B28-B673-06BFC5B58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B6B20A69-6984-4749-BEF5-1D8CB3B63D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A3688F04-3A25-47CD-B1CC-857CFF2150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C83F3BE8-0D44-44EA-8976-D73C3DC1F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889CFD54-41BB-4E1A-83E4-421720A9C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BE86C86E-71E2-4297-ADDC-729DD6AF32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6C7A9C70-D2C1-4453-91A3-E313F9DB7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021B648E-7430-42AE-913F-E519D7D363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1F887310-AC40-4A5C-BB6F-93C3F8B1F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A377ED4F-39C6-4BD2-8311-1A8F52330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8F1891E8-3618-4B6B-BB77-CF031F84A6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61881542-F071-4726-B467-FA7ABC81F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17224F00-A566-4982-89BF-56E1FFC516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37BA6515-B22B-4F39-A07B-B712A8951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02E521C-4610-462C-B216-654582A567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CAB9DF5E-8FD7-4C6C-8605-8ED44F7213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2B04F530-144E-421B-965B-7B41873F8E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9F7D98F8-2E99-4C2A-ADE1-B5A3A2A4C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859BE88-E193-43B6-B534-392A3AB42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856313C6-783D-4F65-AEF9-031997AD0A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4F0150B1-D6BF-453A-8CFF-1481532796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21C46CBB-2D82-45B7-ACE2-A10E5C09A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AB7FB46-FBF5-4757-90BA-EA70E037F7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E6F3CF41-3C99-494F-8D19-EBA0727FD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A749EAEC-A340-4053-94EB-3D63065BE1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2C9D35D5-2BCE-40E8-8892-D9E4CE31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9AFEFFB6-2EA0-40FE-9588-7F14361A73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30DE324-E2FA-4E96-9B3B-7922B1B748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834F2345-E433-41D7-AAAF-11CA6346F6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0F6956F8-AD5B-4FC4-AB93-6FF14082A0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2DC0493C-B770-4946-8473-D77475AD2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A21C4960-669A-458F-93EF-1CE3EF6200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2175EE9A-0280-480E-A267-2BFE05EF3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5E466AA1-F8BF-40CA-A33A-71452C517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C66C8E2B-C17D-475E-859A-B40A57335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2014F826-3568-4324-93FF-8C06C03DC7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D176784F-6064-4FB0-8993-FF68EE535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E44A4CCA-F5CA-4C27-B771-ED1D25A918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E26FE219-B692-4F55-BDD1-01DBCAFA75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849C739E-27A7-455D-A759-65E1495007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EC1CFE09-2B0E-49BD-8A39-44779DD5E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2A697273-9D90-4B08-AA4C-1D0024ECB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1648DE88-6A92-4F28-B103-851BD8F63A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7C821752-14E1-4BBE-A8C9-FC8CD2C1CA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9FF403F2-819B-444A-B9EB-F9BD7AC7A1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0F69433B-A966-4FBE-84CF-443A1FC39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228DA219-2A8D-4D7E-A70B-3C463A473A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F2E2F907-0C7F-4BCE-A4BA-8FB23673E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AD88DDF0-9926-4BB1-AB2C-90429F64DA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B45BA909-E102-4F9A-AB5B-74F42ED827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13746DBF-AE11-43BB-80FD-6257EBB07E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4FC77B5B-5803-4E05-84A0-300FBDD2B1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DE0CA4-13B8-4898-B616-9C30A1ADB6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B8499D7-0E3F-4534-A60C-1628D5B1E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BB600670-6ABD-46E1-A0BB-401F604EF5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A3BFD3C1-5525-4D62-8751-C65E0EDB9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44C38061-3283-4943-AE3E-47CDDEE29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7BE6022E-1567-4BC7-86EC-1968A80FB5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58FDC418-8A1C-4599-B009-9D8190372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5F1C78B2-A1D9-4B25-885C-60EDB9812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755308B0-60F0-4F04-B46A-9B13BC008A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A4B2E21C-64BA-49DD-BD97-D442FA6A95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ED5F8C0C-4136-46A7-9452-8022DF1076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94100409-8B8F-4177-907C-3E1C0F185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C8CA755A-4798-43EE-9A2A-CD2F40D465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DEFB5A6E-1B07-4345-B5D7-04D9AAE2D9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1B49DBF9-EB78-489F-B10F-9653E36464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F38D901-7454-4ABD-840C-1356220104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44C1A543-A88F-46BD-ADB8-F776FBF7C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46A613C6-4AE7-4A36-B829-1EC4C0FFB1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6F11EECD-1ADE-44C9-80E1-B266758A9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1FDF5727-B8B3-440C-A2AB-2768CCBF49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0C0C977-5857-44AB-9B43-19F433A7A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02D0689D-D40B-4496-A8DA-70EF90DCFA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F4D8D2F0-44E6-47E8-B73E-46DF9B43AD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759FE28D-9440-439D-8F08-4102AF5353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85AC78EB-F568-4D13-AA74-D23734E48A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DA637F06-A6C5-4212-BF1E-636F74E69D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889BA8AA-07D8-407D-8893-8071DFCF48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C72B6489-7286-4F34-8EE1-76187375FD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6EEB43AF-F967-41B1-B3EA-822D0CF9FA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9FC03009-F164-4B28-A757-0DF17D3955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5B88B345-4AC4-433E-99BB-D1215D1280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51A282D6-7E88-4D6E-823B-372AE66B6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F6CDCCF6-6DBA-43C8-864D-08BD7E862E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86DC5FA0-2F5C-4369-8299-B47B28DFFD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D609B53A-1216-4757-AD5E-CEDB0EE87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6D3F5062-3404-4C6A-A509-307F5E8E6E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901C26E5-2A74-4340-A60B-BE3330660B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7F91AB56-466E-4C68-8651-53336475FB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42FEE5-1253-49BD-858F-EF5AAEB8CF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D099AC08-68D7-4B71-A3B6-111F0D5DDE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15DEC6ED-7991-43AD-A24E-C3C34020FF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4C004C28-D415-4527-915F-7CB1EAE00A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72FCFD45-9EE7-4DBB-9F14-D0942A1A4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898C5946-303E-4B18-860F-A438C663FF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215E463-6016-49A0-887B-E48F8A1299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233A29D1-3361-4605-80DE-39759430B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3D0618C9-A0DF-42FD-822A-5A1FB7CDF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1EA8B9EE-A10C-4D13-9E20-7EF0198EF7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6081C2C-08E9-4D1C-9880-FD8CF35F2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F4C715D-C53B-40AF-8C02-90317A626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0718118E-6D59-4C45-BBD5-EB5B78E17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67D33792-A3F6-4EAE-9407-FDB221612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45930939-E17D-40A9-95FE-41DE0A0BDE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380BB562-F295-4BBB-9ED7-41694CA0E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22FB3161-F2F6-4689-A07F-09601EDC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E1ED4B99-4317-4759-AF9C-3E217D775B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E7AE97A3-52C2-4669-9D26-4C529A1832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C3E6A9C9-99C3-48BB-856C-D29AB383AF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5CFB6D3-15D9-4CF4-A32D-853977B5C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1DD4CCD2-5A6E-4B6D-89C2-DC993C6FFC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CF288FC3-165A-4FD1-8FDD-7C1B0D167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889A1EF5-44E0-4274-A9AA-F8A00056C8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43256315-2597-443E-9334-CDAFC5521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3AC5B799-BB68-4BF4-891C-4F4EC486E7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C610B267-A596-41A2-9E5E-D36E7C87B7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69677055-49A0-472A-BF05-3F6D4ABC5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DE391900-AB5C-4DD8-ABF9-2BA18936E5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769538D9-3BFB-41F9-BE81-C0E7B738F1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A1D6E687-2E92-4FC6-8C36-DCB41BCE6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239E2FE2-AF24-47B9-B13D-C8CE0BB1BD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82B5F877-46B3-4BD9-8072-284C678C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2C7E75F4-CA02-4743-A6F8-9D61F9ABDF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75AC5B9C-C5F0-4C73-98A8-1DD58A65EE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AB65BBCE-2E9D-4376-AF08-0B96927476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A7EAB1F3-87FB-43F3-9BBA-2FAC0A02D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4EBC64DF-4452-4FD6-BE0C-50B4CACDB1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BD3A35C-A201-4E65-8798-025A5B3C8A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09C4C527-0170-4801-AC1F-6B50F42C2B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2AB37D50-E54F-4C71-9859-FA720368CC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0B2FEAC5-44E4-4A55-9D5B-1B799BD7F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69CC5AA3-D077-4059-A043-B7866BD666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E9D2A6FE-3302-4AD6-82FD-163798C72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E7928068-35F6-402D-B968-7940A762B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B4153E49-6589-432E-9DAA-E19ACE5072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315C3C4B-A60D-454C-9792-E0BB9A0FD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5576B788-61A9-4560-A3A1-ABBD6E520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F53777EC-CCA8-4D61-B8CE-1053847BEA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0E91544F-C53B-4638-BD35-7A8B92794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A42DE8CE-0B73-4A83-A4F6-9A78DD665A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954D16E2-C2EC-44CE-90A3-F71F3DEB0D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E04DD243-D193-4799-84CB-801CF6D4EC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DB2B77A9-686E-455E-B7E8-BE90BC907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59164A99-AD18-4991-AE12-2444827648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027E182E-86F4-4C00-8258-15B73D176A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38" name="Graphic 4">
              <a:extLst>
                <a:ext uri="{FF2B5EF4-FFF2-40B4-BE49-F238E27FC236}">
                  <a16:creationId xmlns:a16="http://schemas.microsoft.com/office/drawing/2014/main" id="{8AC6A89F-91BF-4953-9ACC-E63380CA1D5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394" name="Freeform: Shape 38">
                <a:extLst>
                  <a:ext uri="{FF2B5EF4-FFF2-40B4-BE49-F238E27FC236}">
                    <a16:creationId xmlns:a16="http://schemas.microsoft.com/office/drawing/2014/main" id="{BCA35855-32BF-4EA9-9185-1CB26A0287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95" name="Freeform: Shape 39">
                <a:extLst>
                  <a:ext uri="{FF2B5EF4-FFF2-40B4-BE49-F238E27FC236}">
                    <a16:creationId xmlns:a16="http://schemas.microsoft.com/office/drawing/2014/main" id="{85849EC9-417B-46FC-99F2-35CDCA7364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96" name="Freeform: Shape 40">
                <a:extLst>
                  <a:ext uri="{FF2B5EF4-FFF2-40B4-BE49-F238E27FC236}">
                    <a16:creationId xmlns:a16="http://schemas.microsoft.com/office/drawing/2014/main" id="{5B05A562-49EE-4B0A-BDAA-36DB68C8F2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97" name="Freeform: Shape 41">
                <a:extLst>
                  <a:ext uri="{FF2B5EF4-FFF2-40B4-BE49-F238E27FC236}">
                    <a16:creationId xmlns:a16="http://schemas.microsoft.com/office/drawing/2014/main" id="{6D4AA7C5-74D9-4B92-826B-655C6AC80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98" name="Freeform: Shape 42">
                <a:extLst>
                  <a:ext uri="{FF2B5EF4-FFF2-40B4-BE49-F238E27FC236}">
                    <a16:creationId xmlns:a16="http://schemas.microsoft.com/office/drawing/2014/main" id="{5595156A-DE43-412F-83C4-0859FF54C8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99" name="Freeform: Shape 43">
                <a:extLst>
                  <a:ext uri="{FF2B5EF4-FFF2-40B4-BE49-F238E27FC236}">
                    <a16:creationId xmlns:a16="http://schemas.microsoft.com/office/drawing/2014/main" id="{87A439AE-0545-4919-94DD-64B0F839B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FCDC975C-33A8-4A2B-A39D-35CF67F87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0" name="Freeform: Shape 45">
                <a:extLst>
                  <a:ext uri="{FF2B5EF4-FFF2-40B4-BE49-F238E27FC236}">
                    <a16:creationId xmlns:a16="http://schemas.microsoft.com/office/drawing/2014/main" id="{DF0B575C-61C2-4D50-9E8A-5A6556812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401" name="Freeform: Shape 46">
                <a:extLst>
                  <a:ext uri="{FF2B5EF4-FFF2-40B4-BE49-F238E27FC236}">
                    <a16:creationId xmlns:a16="http://schemas.microsoft.com/office/drawing/2014/main" id="{AD50B1BA-9D8A-4CE5-A37E-8DC14B2875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02" name="Freeform: Shape 47">
                <a:extLst>
                  <a:ext uri="{FF2B5EF4-FFF2-40B4-BE49-F238E27FC236}">
                    <a16:creationId xmlns:a16="http://schemas.microsoft.com/office/drawing/2014/main" id="{C9AFA145-F3B5-4698-ACCC-F9096EEF7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03" name="Freeform: Shape 48">
                <a:extLst>
                  <a:ext uri="{FF2B5EF4-FFF2-40B4-BE49-F238E27FC236}">
                    <a16:creationId xmlns:a16="http://schemas.microsoft.com/office/drawing/2014/main" id="{A96A372F-8282-4247-81B8-A7A117996C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04" name="Freeform: Shape 49">
                <a:extLst>
                  <a:ext uri="{FF2B5EF4-FFF2-40B4-BE49-F238E27FC236}">
                    <a16:creationId xmlns:a16="http://schemas.microsoft.com/office/drawing/2014/main" id="{6D13A8D5-ABF4-4196-8BF9-308DE38485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05" name="Freeform: Shape 50">
                <a:extLst>
                  <a:ext uri="{FF2B5EF4-FFF2-40B4-BE49-F238E27FC236}">
                    <a16:creationId xmlns:a16="http://schemas.microsoft.com/office/drawing/2014/main" id="{1963720D-F168-438C-8A82-A36DE14317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B8701BEF-759E-4413-A0B6-2F0B41DDB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06" name="Freeform: Shape 52">
                <a:extLst>
                  <a:ext uri="{FF2B5EF4-FFF2-40B4-BE49-F238E27FC236}">
                    <a16:creationId xmlns:a16="http://schemas.microsoft.com/office/drawing/2014/main" id="{D14B3030-1D74-4A5A-933D-4E3E55FBAC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31320E3-2F4A-42DE-91AC-2A91323A6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07" name="Freeform: Shape 54">
                <a:extLst>
                  <a:ext uri="{FF2B5EF4-FFF2-40B4-BE49-F238E27FC236}">
                    <a16:creationId xmlns:a16="http://schemas.microsoft.com/office/drawing/2014/main" id="{5B2FCC9E-DA5A-4A24-A72C-B7465002B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52304BD-1238-40D3-B9DA-AFEC020B15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C5D51B7A-EECB-4460-B8AE-C5037023FE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CB1B303F-A939-47A7-8E67-9F9D7F95A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80B83C91-1E05-41B8-B645-947BB5560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D745D92B-1206-4716-A337-E948C670AE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92E873FE-71F4-4395-8007-2E43BDE000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4BEF0666-2D6E-442A-A8B8-76C4C47E2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F73A042B-3DD4-4163-928D-9DC4B3625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67ABE17E-EE6D-4565-B326-D12DCCCDA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408BA745-DF64-4251-84B7-1B565209B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3CA6394B-7C26-4DE2-BBE9-54D679F395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09651DD7-90CC-48C9-8684-261FD58CC7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062A7CA8-2E3A-4913-85D9-D33196E806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872297F9-7D59-4CAE-9CA6-28F5BBD4FB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7223D289-C9B5-480F-8CD7-59F8E031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496F27C2-A933-4534-9CE7-B855F6140F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4FEA5BD5-834A-4F51-AD1B-562683776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1C725CB9-7711-4375-9C64-322611534F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F87EEEE0-EA76-4089-8283-5F532F2AFA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B4F2BC73-C49E-4115-8ECD-549CD06BE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4053BF4C-2FCB-4E36-85F3-142A8452D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EFB83DD8-52C1-46C4-8FC5-C5F4260B0F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75D325E4-3FC9-4B91-B629-5E3885C9CA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BAD98902-50E7-4D85-ADC4-A92F9D0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9ADD48A9-B0E2-486F-B528-1BCAAC0D66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9D38D20-F127-4D55-8A34-924C6E7701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8D96B91F-6759-440A-8E66-F392C78F7D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CFF4CD13-813F-4A4C-B2F9-E662D944AE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1B0A84D1-37D4-42CF-AA36-83D2D9323C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1E11EC4F-BF7D-4A2B-8BDC-A43E3D27DB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403FFEDD-1286-41E5-9F77-55CD6D4553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67C7D324-2B49-4E0B-BDF1-56F4C706B2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8D2ECCC8-942C-4B9E-9C39-1233626061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01CE31C8-D781-4028-A5FF-7E81B0820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46CFBB39-AE2F-4477-8567-7478F0404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56C2F644-F1A6-49F4-B56A-CCC69D8E0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5E20A9A9-CBA6-40E0-A694-6469189999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B8E0C010-8AE1-47A1-A701-3393450C70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1AC7F6A2-A75A-4248-8BBD-94865360B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FE287B8-C8F7-4767-BBA0-912CB62EB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C2E77437-E68D-4650-963F-F48323DA28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5E6276AC-9E82-4057-9588-CAB69C4C52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0AD1874A-F013-4D4B-B54B-B0F45CAC01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42489B36-9CC3-4353-8EAA-52C778E90C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10AD4351-28A4-4BB0-913C-F7A3FBDEC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324AD697-6317-4830-9EE9-7E6BC43B8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49B5BC23-A034-4D07-A1C3-D8EBFD6CE7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F05BA9CA-F7AF-48A6-B06F-42289FAD1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CC073A4-BB0B-4B8E-ADF9-203B4C12D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C0403E85-71E2-409C-BB78-FC5B71928D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B4B15BC7-5951-43F2-A385-D5CC93B5D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8616F44B-4CA5-448E-AA11-9505567BB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7455A1F3-3BA1-40CB-8A9B-92D2840F2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A56A6029-C42D-4D63-A0C8-796C809AEB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EBF5B2D3-4F99-46FC-A973-D73E5B74B0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1A69351C-2BF6-4AA2-8D5B-C07ED6CB4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5A8ABBE-D161-4814-BB17-0B0CE406A9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452E75A0-C1CB-4FD0-8BBB-A1F7C535A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A2EF605E-F57D-46F5-ADD5-56FC68013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8AE946A9-110D-466D-A0FF-5D8296696B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61D888D3-6163-4E1E-AD5B-C1FE71DE70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A8D76340-9262-47AF-8CC0-BE948D874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B87D1FFB-0AE7-4ED4-B18C-E924E585A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3A48467A-EAA4-4C9A-B6B6-95D0EE28F7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726D2AAA-987F-42DC-BE57-8201EBD500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EE978E5C-5285-40D8-B338-F3F3E2D09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93EA50E3-2C1A-4C95-BFE0-AD23560DB4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52E41468-FAA1-42C7-9E99-67F9979E92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38AB8359-58FE-4BF9-88D4-C66109E55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7F09EAFA-C99B-463E-9B46-DA6944045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115DAFD3-9D5E-48A2-B9B8-EC1591E508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00EB78B9-08F3-4192-B71D-986C160AAF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B6F7D2BB-5AB9-41CF-8153-EC82BEBEA2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62A31FEF-26D8-4C08-8B93-3131181A85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1F5BF413-24EB-497E-BEEC-670FD96EF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EEE795C-D9F5-4507-B12F-EE2E34A396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B170CB77-6E3E-4A72-AF7F-513ADDD510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75B6FE2E-10BC-4543-9146-9768A752D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F3C7DD58-1CEE-4C24-B881-EFB215C203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977776DB-F1CD-4BF8-8207-1A90923E8C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CC281F4A-5D38-4918-BC16-5CDD122738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4548D316-9420-4063-B099-1EEDFEECF9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A1BF4FCA-812F-4823-8259-6879854B0A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BF5AE153-AC43-4E37-96E3-9F83C8004F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6BE72DF1-8E99-4C3A-8693-C7EE19DB0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9970DEF4-40C2-42D2-9224-ADE626849C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EE4905A8-DC91-4FC8-94D4-3268F73F08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E059738F-7B0B-4D28-829F-473EA88A89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8BE2D47-5613-447A-8AB6-E6069D3497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2CED51E6-3E24-4D85-BB87-9255F1143E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EAFF4925-1DE0-40F2-A12F-FA5E8AACF3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E8B200DE-62FD-4F1D-952E-E9BD18297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55003B7D-7031-4A4D-ACDF-236CB33130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7CB80DB9-F9AE-45AD-BEA7-471E57056E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8EC6CD46-06D2-4ED4-8E32-51F5DE3372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6F9D43ED-E453-402E-BB3C-660B05BA0C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5DAAEF69-D009-4238-A6BF-455EECBCB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32EBCFA5-79CC-4795-9F1E-A360947B0D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95F031C5-1243-467A-8B99-4304C46FA0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28DA0451-89AE-4EA0-AE52-F00DA4703D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2F85C6D5-4C39-4AFA-8776-6E0CDA756A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AEAB2B36-B70D-4507-90A0-D4FAF13D8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C0A70CFA-8488-440E-A9E4-8225F4093D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E97505B0-808C-44AD-AAB8-0B6FCDBEA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A5C1BEFD-F3E5-4E26-909F-AAFFE8B101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08A7B3FD-A49B-49C5-AD8B-27993632F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C41F109-4261-4EE8-B070-746E99FE8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A90C9CBE-D14E-49D0-B268-C1C91C9175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D211946D-A569-4A30-8D53-518AAEEF97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4926E49E-FC42-462F-A95E-CD0B35D555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819B7674-A125-4B4A-82B3-89B1D9D9E5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2D39C805-B7DA-4B53-A02C-979A8E882C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A445DC54-DFC5-49C3-8E2F-B1C1833FA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893C00FB-6AE5-4A44-B622-BDE02927B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8D6F2DFE-ED76-4C09-81D4-656C9E398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0086ED13-4062-411E-8D3A-30CB8762E4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8663146-FCC0-4068-BD56-A0AF8ADF8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2477ACD3-55EB-4CE8-A4DF-F7D49968E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71ED6471-9E6F-4584-B113-71640545D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90DBD033-FA27-4580-825D-3F6593A24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CB3BB883-3434-48B6-A835-44256260B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2A7CA535-B1A6-47D4-98E4-936A121E99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A06F311E-4DBE-43A5-A078-3D5811D5E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5AB81EDB-5DBC-49AD-BE1D-19F7F46632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7D80F42C-4F46-4391-B3B9-2C11F1294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9D4670C9-C216-4E55-BC96-BC56E3F048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80C085E4-1924-4836-B5F9-9CFBC2B2EC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8047DCEE-2E13-42AD-96DB-E5C84404FA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4A4052B-C877-4A25-BFA8-78A340D2B7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9DD8D905-4512-4C0F-A908-42F04ED08B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0078015B-12C5-4E66-852D-5BC93A7A3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8B154EBE-396C-48B8-AB84-81143B051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5EA95F66-2DD9-41D0-828E-0A9DE88AA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4C8797A-8709-442E-A68D-4C75BD9CB3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FBE87739-95E7-4EAD-8E2D-544C920979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36A67E49-6FE7-4CD2-A5A6-357C52E8F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7367DA63-A642-41ED-9E4D-EDF3B80AA8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FD45E715-ECAF-4E6E-9CE0-EBC7B4D7C6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725C88BF-622B-4AAF-A4E9-5AD9B8F6F9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21ED0349-B05B-4817-A7BB-30BA85621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042B1BEA-6843-46A7-9FAC-98E15A2FB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EE3BCF99-D56A-406F-B206-1601FC7EF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887CDBF0-888C-4E2B-B9A6-C3AD75CED0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CB97AB76-0045-42D2-AFE8-BD2A925DE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96B0E248-85E8-4BF8-BFF6-0B0EE5811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E50127A1-8B7C-48A6-BFB1-CF2FD6E55C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E215AC84-8402-49F7-960D-7DF8133E0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1782A0B9-FD48-47F8-865B-FCD019B2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8C539984-09F7-4470-9057-980385F09F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2C9248D9-194E-4135-83A1-D07C0F9FFD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26A4681B-0DD9-4129-8016-D953DFDA9C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C0885175-813A-4879-8C36-EEE2448AAB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pic>
        <p:nvPicPr>
          <p:cNvPr id="4" name="Picture 3" descr="A picture containing text, screenshot, plot, line&#10;&#10;Description automatically generated">
            <a:extLst>
              <a:ext uri="{FF2B5EF4-FFF2-40B4-BE49-F238E27FC236}">
                <a16:creationId xmlns:a16="http://schemas.microsoft.com/office/drawing/2014/main" id="{D3781577-6E29-89DE-522D-BF2A9D78EA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3149" y="122663"/>
            <a:ext cx="4007349" cy="3115711"/>
          </a:xfrm>
          <a:prstGeom prst="rect">
            <a:avLst/>
          </a:prstGeom>
        </p:spPr>
      </p:pic>
      <p:pic>
        <p:nvPicPr>
          <p:cNvPr id="6" name="Picture 5" descr="A screenshot of a graph&#10;&#10;Description automatically generated with low confidence">
            <a:extLst>
              <a:ext uri="{FF2B5EF4-FFF2-40B4-BE49-F238E27FC236}">
                <a16:creationId xmlns:a16="http://schemas.microsoft.com/office/drawing/2014/main" id="{A5E6118C-06FD-8E12-F9FD-F66119B10F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32780" y="3396858"/>
            <a:ext cx="2859220" cy="3341078"/>
          </a:xfrm>
          <a:prstGeom prst="rect">
            <a:avLst/>
          </a:prstGeom>
        </p:spPr>
      </p:pic>
      <p:sp>
        <p:nvSpPr>
          <p:cNvPr id="9" name="TextBox 8">
            <a:extLst>
              <a:ext uri="{FF2B5EF4-FFF2-40B4-BE49-F238E27FC236}">
                <a16:creationId xmlns:a16="http://schemas.microsoft.com/office/drawing/2014/main" id="{886824CA-B9F4-337F-C1C2-3BC3A4E3E51D}"/>
              </a:ext>
            </a:extLst>
          </p:cNvPr>
          <p:cNvSpPr txBox="1"/>
          <p:nvPr/>
        </p:nvSpPr>
        <p:spPr>
          <a:xfrm>
            <a:off x="594958" y="4651899"/>
            <a:ext cx="5081856" cy="830997"/>
          </a:xfrm>
          <a:prstGeom prst="rect">
            <a:avLst/>
          </a:prstGeom>
          <a:noFill/>
        </p:spPr>
        <p:txBody>
          <a:bodyPr wrap="square" rtlCol="0">
            <a:spAutoFit/>
          </a:bodyPr>
          <a:lstStyle/>
          <a:p>
            <a:r>
              <a:rPr lang="en-US" sz="4800" b="1" dirty="0"/>
              <a:t>DenseNet121</a:t>
            </a:r>
          </a:p>
        </p:txBody>
      </p:sp>
      <p:pic>
        <p:nvPicPr>
          <p:cNvPr id="5" name="Picture 4" descr="A graph of training and validation&#10;&#10;Description automatically generated with low confidence">
            <a:extLst>
              <a:ext uri="{FF2B5EF4-FFF2-40B4-BE49-F238E27FC236}">
                <a16:creationId xmlns:a16="http://schemas.microsoft.com/office/drawing/2014/main" id="{E325A747-38DA-4A5E-7F19-BDC0AEB4506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65671" y="153714"/>
            <a:ext cx="3867985" cy="3123081"/>
          </a:xfrm>
          <a:prstGeom prst="rect">
            <a:avLst/>
          </a:prstGeom>
        </p:spPr>
      </p:pic>
    </p:spTree>
    <p:extLst>
      <p:ext uri="{BB962C8B-B14F-4D97-AF65-F5344CB8AC3E}">
        <p14:creationId xmlns:p14="http://schemas.microsoft.com/office/powerpoint/2010/main" val="227983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8B4312-7616-3A19-C50E-4D0127076B05}"/>
              </a:ext>
            </a:extLst>
          </p:cNvPr>
          <p:cNvSpPr txBox="1"/>
          <p:nvPr/>
        </p:nvSpPr>
        <p:spPr>
          <a:xfrm>
            <a:off x="266088" y="204046"/>
            <a:ext cx="2696920" cy="1677843"/>
          </a:xfrm>
          <a:prstGeom prst="rect">
            <a:avLst/>
          </a:prstGeom>
        </p:spPr>
        <p:txBody>
          <a:bodyPr vert="horz" lIns="91440" tIns="45720" rIns="91440" bIns="45720" rtlCol="0" anchor="b">
            <a:normAutofit lnSpcReduction="10000"/>
          </a:bodyPr>
          <a:lstStyle/>
          <a:p>
            <a:pPr>
              <a:lnSpc>
                <a:spcPct val="90000"/>
              </a:lnSpc>
              <a:spcBef>
                <a:spcPct val="0"/>
              </a:spcBef>
              <a:spcAft>
                <a:spcPts val="600"/>
              </a:spcAft>
            </a:pPr>
            <a:r>
              <a:rPr lang="en-US" sz="2400" b="1" cap="all" spc="1500" dirty="0">
                <a:solidFill>
                  <a:srgbClr val="2EB4EE"/>
                </a:solidFill>
                <a:latin typeface="+mj-lt"/>
                <a:ea typeface="Source Sans Pro SemiBold" panose="020B0603030403020204" pitchFamily="34" charset="0"/>
                <a:cs typeface="+mj-cs"/>
              </a:rPr>
              <a:t>Screenshots of some models</a:t>
            </a:r>
          </a:p>
        </p:txBody>
      </p:sp>
      <p:sp>
        <p:nvSpPr>
          <p:cNvPr id="9" name="TextBox 8">
            <a:extLst>
              <a:ext uri="{FF2B5EF4-FFF2-40B4-BE49-F238E27FC236}">
                <a16:creationId xmlns:a16="http://schemas.microsoft.com/office/drawing/2014/main" id="{886824CA-B9F4-337F-C1C2-3BC3A4E3E51D}"/>
              </a:ext>
            </a:extLst>
          </p:cNvPr>
          <p:cNvSpPr txBox="1"/>
          <p:nvPr/>
        </p:nvSpPr>
        <p:spPr>
          <a:xfrm>
            <a:off x="594958" y="4651899"/>
            <a:ext cx="5081856" cy="830997"/>
          </a:xfrm>
          <a:prstGeom prst="rect">
            <a:avLst/>
          </a:prstGeom>
          <a:noFill/>
        </p:spPr>
        <p:txBody>
          <a:bodyPr wrap="square" rtlCol="0">
            <a:spAutoFit/>
          </a:bodyPr>
          <a:lstStyle/>
          <a:p>
            <a:r>
              <a:rPr lang="en-US" sz="4800" b="1" dirty="0"/>
              <a:t>MobilNetV2</a:t>
            </a:r>
          </a:p>
        </p:txBody>
      </p:sp>
      <p:pic>
        <p:nvPicPr>
          <p:cNvPr id="7" name="Picture 6" descr="A picture containing text, line, plot, diagram&#10;&#10;Description automatically generated">
            <a:extLst>
              <a:ext uri="{FF2B5EF4-FFF2-40B4-BE49-F238E27FC236}">
                <a16:creationId xmlns:a16="http://schemas.microsoft.com/office/drawing/2014/main" id="{E1146883-F8E6-D510-3C01-4593A72716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5518" y="255051"/>
            <a:ext cx="4138057" cy="3293916"/>
          </a:xfrm>
          <a:prstGeom prst="rect">
            <a:avLst/>
          </a:prstGeom>
        </p:spPr>
      </p:pic>
      <p:pic>
        <p:nvPicPr>
          <p:cNvPr id="11" name="Picture 10" descr="A picture containing text, screenshot, diagram, plot&#10;&#10;Description automatically generated">
            <a:extLst>
              <a:ext uri="{FF2B5EF4-FFF2-40B4-BE49-F238E27FC236}">
                <a16:creationId xmlns:a16="http://schemas.microsoft.com/office/drawing/2014/main" id="{2BFAF6AA-58D0-88E9-111C-6E44739C22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30070" y="214810"/>
            <a:ext cx="4077062" cy="3334157"/>
          </a:xfrm>
          <a:prstGeom prst="rect">
            <a:avLst/>
          </a:prstGeom>
        </p:spPr>
      </p:pic>
      <p:pic>
        <p:nvPicPr>
          <p:cNvPr id="13" name="Picture 12" descr="A yellow and purple squares with white text&#10;&#10;Description automatically generated with low confidence">
            <a:extLst>
              <a:ext uri="{FF2B5EF4-FFF2-40B4-BE49-F238E27FC236}">
                <a16:creationId xmlns:a16="http://schemas.microsoft.com/office/drawing/2014/main" id="{A2F008AB-7266-7F11-5923-583A87F97B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50485" y="3813251"/>
            <a:ext cx="2956647" cy="2915005"/>
          </a:xfrm>
          <a:prstGeom prst="rect">
            <a:avLst/>
          </a:prstGeom>
        </p:spPr>
      </p:pic>
      <p:pic>
        <p:nvPicPr>
          <p:cNvPr id="15" name="Picture 14" descr="A picture containing text, screenshot, line, plot&#10;&#10;Description automatically generated">
            <a:extLst>
              <a:ext uri="{FF2B5EF4-FFF2-40B4-BE49-F238E27FC236}">
                <a16:creationId xmlns:a16="http://schemas.microsoft.com/office/drawing/2014/main" id="{A599EE89-12C0-9631-7475-3029936257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81385" y="4270159"/>
            <a:ext cx="4585655" cy="2458098"/>
          </a:xfrm>
          <a:prstGeom prst="rect">
            <a:avLst/>
          </a:prstGeom>
        </p:spPr>
      </p:pic>
    </p:spTree>
    <p:extLst>
      <p:ext uri="{BB962C8B-B14F-4D97-AF65-F5344CB8AC3E}">
        <p14:creationId xmlns:p14="http://schemas.microsoft.com/office/powerpoint/2010/main" val="655524733"/>
      </p:ext>
    </p:extLst>
  </p:cSld>
  <p:clrMapOvr>
    <a:masterClrMapping/>
  </p:clrMapOvr>
</p:sld>
</file>

<file path=ppt/theme/theme1.xml><?xml version="1.0" encoding="utf-8"?>
<a:theme xmlns:a="http://schemas.openxmlformats.org/drawingml/2006/main" name="FunkyShapesDarkVTI">
  <a:themeElements>
    <a:clrScheme name="Custom 4">
      <a:dk1>
        <a:srgbClr val="FFFFFF"/>
      </a:dk1>
      <a:lt1>
        <a:srgbClr val="000000"/>
      </a:lt1>
      <a:dk2>
        <a:srgbClr val="F3FFF8"/>
      </a:dk2>
      <a:lt2>
        <a:srgbClr val="2D2D2D"/>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DarkVTI" id="{84637DF0-7D2D-4F20-816C-4D6C45F3FAF2}" vid="{0EF594EE-C33F-480F-80E7-D4F74C1C30EB}"/>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60E27C98-8940-40C7-8F44-2BAE55B527AC}">
  <we:reference id="4b785c87-866c-4bad-85d8-5d1ae467ac9a" version="3.9.1.0" store="EXCatalog" storeType="EXCatalog"/>
  <we:alternateReferences>
    <we:reference id="WA104381909" version="3.9.1.0" store="en-US"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17843C8F66E044BB4272EF5363A09C3" ma:contentTypeVersion="4" ma:contentTypeDescription="Create a new document." ma:contentTypeScope="" ma:versionID="8cb11059153fb3d25d16a60c93a484af">
  <xsd:schema xmlns:xsd="http://www.w3.org/2001/XMLSchema" xmlns:xs="http://www.w3.org/2001/XMLSchema" xmlns:p="http://schemas.microsoft.com/office/2006/metadata/properties" xmlns:ns3="5494cbb6-4de7-46ae-82d2-f6f121232b50" targetNamespace="http://schemas.microsoft.com/office/2006/metadata/properties" ma:root="true" ma:fieldsID="23f3e07c04c1e162fe508c3f939e556e" ns3:_="">
    <xsd:import namespace="5494cbb6-4de7-46ae-82d2-f6f121232b50"/>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494cbb6-4de7-46ae-82d2-f6f121232b5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FE741C8-5FDF-47D0-B5DF-D27CF2E12F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494cbb6-4de7-46ae-82d2-f6f121232b5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950A495-B2F3-46FC-AAF3-AC20611ABC57}">
  <ds:schemaRefs>
    <ds:schemaRef ds:uri="http://schemas.microsoft.com/sharepoint/v3/contenttype/forms"/>
  </ds:schemaRefs>
</ds:datastoreItem>
</file>

<file path=customXml/itemProps3.xml><?xml version="1.0" encoding="utf-8"?>
<ds:datastoreItem xmlns:ds="http://schemas.openxmlformats.org/officeDocument/2006/customXml" ds:itemID="{6C201356-4A87-4364-807C-BE6B20A81791}">
  <ds:schemaRefs>
    <ds:schemaRef ds:uri="http://purl.org/dc/elements/1.1/"/>
    <ds:schemaRef ds:uri="http://schemas.microsoft.com/office/2006/documentManagement/types"/>
    <ds:schemaRef ds:uri="http://schemas.openxmlformats.org/package/2006/metadata/core-properties"/>
    <ds:schemaRef ds:uri="http://schemas.microsoft.com/office/2006/metadata/properties"/>
    <ds:schemaRef ds:uri="http://schemas.microsoft.com/office/infopath/2007/PartnerControls"/>
    <ds:schemaRef ds:uri="http://purl.org/dc/terms/"/>
    <ds:schemaRef ds:uri="5494cbb6-4de7-46ae-82d2-f6f121232b50"/>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105</TotalTime>
  <Words>778</Words>
  <Application>Microsoft Office PowerPoint</Application>
  <PresentationFormat>Widescreen</PresentationFormat>
  <Paragraphs>35</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abo2sadam</vt:lpstr>
      <vt:lpstr>Arial</vt:lpstr>
      <vt:lpstr>Source Sans Pro</vt:lpstr>
      <vt:lpstr>FunkyShapesDarkVTI</vt:lpstr>
      <vt:lpstr>face mask detection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dc:title>
  <dc:creator>حسام هيثم اسماعيل منصور</dc:creator>
  <cp:lastModifiedBy>حسام هيثم اسماعيل منصور</cp:lastModifiedBy>
  <cp:revision>5</cp:revision>
  <dcterms:created xsi:type="dcterms:W3CDTF">2023-05-16T15:46:03Z</dcterms:created>
  <dcterms:modified xsi:type="dcterms:W3CDTF">2023-05-17T07:47:34Z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0x010100517843C8F66E044BB4272EF5363A09C3</vt:lpwstr>
  </property>
</Properties>
</file>

<file path=docProps/thumbnail.jpeg>
</file>